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94" r:id="rId5"/>
    <p:sldId id="319" r:id="rId6"/>
    <p:sldId id="320" r:id="rId7"/>
    <p:sldId id="391" r:id="rId8"/>
    <p:sldId id="324" r:id="rId9"/>
    <p:sldId id="323" r:id="rId10"/>
    <p:sldId id="329" r:id="rId11"/>
    <p:sldId id="321" r:id="rId12"/>
    <p:sldId id="327" r:id="rId13"/>
    <p:sldId id="322" r:id="rId14"/>
    <p:sldId id="326" r:id="rId15"/>
    <p:sldId id="328" r:id="rId16"/>
    <p:sldId id="330" r:id="rId17"/>
    <p:sldId id="331" r:id="rId18"/>
    <p:sldId id="392" r:id="rId19"/>
    <p:sldId id="356" r:id="rId20"/>
    <p:sldId id="367" r:id="rId21"/>
    <p:sldId id="368" r:id="rId22"/>
    <p:sldId id="369" r:id="rId23"/>
    <p:sldId id="380" r:id="rId24"/>
    <p:sldId id="393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6" r:id="rId58"/>
    <p:sldId id="365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8" r:id="rId67"/>
    <p:sldId id="379" r:id="rId68"/>
    <p:sldId id="381" r:id="rId69"/>
    <p:sldId id="382" r:id="rId70"/>
    <p:sldId id="383" r:id="rId71"/>
    <p:sldId id="384" r:id="rId72"/>
    <p:sldId id="385" r:id="rId73"/>
    <p:sldId id="377" r:id="rId74"/>
    <p:sldId id="265" r:id="rId75"/>
    <p:sldId id="312" r:id="rId76"/>
    <p:sldId id="311" r:id="rId77"/>
    <p:sldId id="279" r:id="rId78"/>
    <p:sldId id="281" r:id="rId79"/>
    <p:sldId id="288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8478" autoAdjust="0"/>
  </p:normalViewPr>
  <p:slideViewPr>
    <p:cSldViewPr snapToGrid="0">
      <p:cViewPr varScale="1">
        <p:scale>
          <a:sx n="112" d="100"/>
          <a:sy n="112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82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98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90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847"/>
            <a:ext cx="7480038" cy="647514"/>
          </a:xfrm>
        </p:spPr>
        <p:txBody>
          <a:bodyPr>
            <a:normAutofit/>
          </a:bodyPr>
          <a:lstStyle>
            <a:lvl1pPr>
              <a:defRPr sz="28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378"/>
            <a:ext cx="7886700" cy="4786771"/>
          </a:xfrm>
        </p:spPr>
        <p:txBody>
          <a:bodyPr/>
          <a:lstStyle>
            <a:lvl2pPr indent="-360000"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23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89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047251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2781" y="1047251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1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76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82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10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C32A4-BDB6-40F3-A796-A73BC66F7E8B}" type="datetimeFigureOut">
              <a:rPr lang="de-DE" smtClean="0"/>
              <a:t>07.03.2025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42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2847"/>
            <a:ext cx="7480038" cy="647514"/>
          </a:xfrm>
          <a:prstGeom prst="rect">
            <a:avLst/>
          </a:prstGeom>
          <a:gradFill>
            <a:gsLst>
              <a:gs pos="0">
                <a:srgbClr val="FFC000"/>
              </a:gs>
              <a:gs pos="16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DDDEF1-DB3C-4F57-BAAE-1A9376A05D6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B8A8BF39-C9E9-FFE8-720A-AED22392AC2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721093"/>
            <a:ext cx="9144000" cy="0"/>
          </a:xfrm>
          <a:prstGeom prst="line">
            <a:avLst/>
          </a:prstGeom>
          <a:noFill/>
          <a:ln w="127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Grafik 6" descr="Ein Bild, das Emblem, Symbol, Wappen, Dienstmarke enthält.&#10;&#10;KI-generierte Inhalte können fehlerhaft sein.">
            <a:extLst>
              <a:ext uri="{FF2B5EF4-FFF2-40B4-BE49-F238E27FC236}">
                <a16:creationId xmlns:a16="http://schemas.microsoft.com/office/drawing/2014/main" id="{8491C318-2E46-7C33-D8F4-6B2FFEBAD3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69" y="19892"/>
            <a:ext cx="814079" cy="9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file:///D:\Pias%20Daten\Imker%20&amp;%20Kurse\Projekt%20Anf&#228;ngerschulung%20f&#252;r%20DIB\2%20auf%20DVD%20brennen\Pr&#228;sentation%20Anf&#228;ngerkurs\Quaken.wav" TargetMode="External"/><Relationship Id="rId7" Type="http://schemas.openxmlformats.org/officeDocument/2006/relationships/image" Target="../media/image41.png"/><Relationship Id="rId2" Type="http://schemas.openxmlformats.org/officeDocument/2006/relationships/audio" Target="file:///D:\Pias%20Daten\Imker%20&amp;%20Kurse\Projekt%20Anf&#228;ngerschulung%20f&#252;r%20DIB\2%20auf%20DVD%20brennen\Pr&#228;sentation%20Anf&#228;ngerkurs\T&#252;ten%20und%20Quaken.wav" TargetMode="External"/><Relationship Id="rId1" Type="http://schemas.openxmlformats.org/officeDocument/2006/relationships/audio" Target="file:///D:\Pias%20Daten\Imker%20&amp;%20Kurse\Projekt%20Anf&#228;ngerschulung%20f&#252;r%20DIB\2%20auf%20DVD%20brennen\Pr&#228;sentation%20Anf&#228;ngerkurs\Tueten.wav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ene auf gelben Blüten">
            <a:extLst>
              <a:ext uri="{FF2B5EF4-FFF2-40B4-BE49-F238E27FC236}">
                <a16:creationId xmlns:a16="http://schemas.microsoft.com/office/drawing/2014/main" id="{94D6127C-383B-F028-57D5-2823A2D1B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719" b="150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06914F-3B30-B4D4-9B8F-5AAE48F15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56" y="263767"/>
            <a:ext cx="4818491" cy="3192263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Grundlagen</a:t>
            </a:r>
            <a:br>
              <a:rPr lang="de-DE" dirty="0"/>
            </a:br>
            <a:r>
              <a:rPr lang="de-DE" dirty="0"/>
              <a:t>der</a:t>
            </a:r>
            <a:br>
              <a:rPr lang="de-DE" dirty="0"/>
            </a:br>
            <a:r>
              <a:rPr lang="de-DE" dirty="0"/>
              <a:t>Imkerei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B20747-F9AE-3EDA-F795-E3A2403D7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0455" y="4393094"/>
            <a:ext cx="3329415" cy="220113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Imkerverein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Teufelsmoor</a:t>
            </a:r>
          </a:p>
        </p:txBody>
      </p:sp>
      <p:pic>
        <p:nvPicPr>
          <p:cNvPr id="5" name="Grafik 4" descr="Ein Bild, das Emblem, Symbol, Wappen, Dienstmarke enthält.&#10;&#10;KI-generierte Inhalte können fehlerhaft sein.">
            <a:extLst>
              <a:ext uri="{FF2B5EF4-FFF2-40B4-BE49-F238E27FC236}">
                <a16:creationId xmlns:a16="http://schemas.microsoft.com/office/drawing/2014/main" id="{44DA1F88-5B2C-415B-C61F-4130BBEC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2" y="4958712"/>
            <a:ext cx="814079" cy="9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E2487-CE73-7A9E-1685-3660D9D6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B9573-DFFE-BB53-2C65-826AEE309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Einfache Kontrolle des Futtervorrats</a:t>
            </a:r>
          </a:p>
        </p:txBody>
      </p:sp>
      <p:pic>
        <p:nvPicPr>
          <p:cNvPr id="4" name="Picture 8" descr="L:\Home\Lehrer\HELMUTFESSELER\Akten\Neu Aumeier\Bilder Aumeier klein\089.jpg">
            <a:extLst>
              <a:ext uri="{FF2B5EF4-FFF2-40B4-BE49-F238E27FC236}">
                <a16:creationId xmlns:a16="http://schemas.microsoft.com/office/drawing/2014/main" id="{EABAC1A2-8FA3-3256-162A-084B4361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20231"/>
            <a:ext cx="6625549" cy="517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23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5B2E4-7C46-C97E-D7AE-D32EB5D9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pic>
        <p:nvPicPr>
          <p:cNvPr id="4" name="Picture 12" descr="L:\Home\Lehrer\HELMUTFESSELER\Akten\Neu Aumeier\Bilder Aumeier klein\086.jpg">
            <a:extLst>
              <a:ext uri="{FF2B5EF4-FFF2-40B4-BE49-F238E27FC236}">
                <a16:creationId xmlns:a16="http://schemas.microsoft.com/office/drawing/2014/main" id="{75F173DA-BFDD-D05E-48B6-59D5788A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20750"/>
            <a:ext cx="91440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>
            <a:extLst>
              <a:ext uri="{FF2B5EF4-FFF2-40B4-BE49-F238E27FC236}">
                <a16:creationId xmlns:a16="http://schemas.microsoft.com/office/drawing/2014/main" id="{E271CE0B-DDCD-D22D-2E04-744B6CFC7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7575"/>
            <a:ext cx="9144000" cy="0"/>
          </a:xfrm>
          <a:prstGeom prst="line">
            <a:avLst/>
          </a:prstGeom>
          <a:noFill/>
          <a:ln w="127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61FE1C17-71F1-3D48-006E-CA36F443A4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0425" y="1960563"/>
            <a:ext cx="3024188" cy="504825"/>
          </a:xfrm>
          <a:prstGeom prst="homePlate">
            <a:avLst>
              <a:gd name="adj" fmla="val 149764"/>
            </a:avLst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Winterfutter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67E13BE5-F26E-0A84-2A75-9D5A64AD33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32588" y="3616325"/>
            <a:ext cx="2376487" cy="504825"/>
          </a:xfrm>
          <a:prstGeom prst="homePlate">
            <a:avLst>
              <a:gd name="adj" fmla="val 117689"/>
            </a:avLst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Blütenpollen</a:t>
            </a: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0D110B37-26E6-7EB6-ABBF-BBB25E7B8A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29338" y="4276725"/>
            <a:ext cx="2843212" cy="793750"/>
          </a:xfrm>
          <a:prstGeom prst="homePlate">
            <a:avLst>
              <a:gd name="adj" fmla="val 89550"/>
            </a:avLst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Eier &amp; Larven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(=offene Brut)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3BF990AC-DFAA-F751-9B02-DA6B15F37D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84775" y="5199063"/>
            <a:ext cx="3203575" cy="793750"/>
          </a:xfrm>
          <a:prstGeom prst="homePlate">
            <a:avLst>
              <a:gd name="adj" fmla="val 100900"/>
            </a:avLst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(=verdeckelte Brut)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D7B290F2-3F8D-65B2-F010-CA29EC1E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90613"/>
            <a:ext cx="3673475" cy="442912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  <a:latin typeface="Arial" panose="020B0604020202020204" pitchFamily="34" charset="0"/>
              </a:rPr>
              <a:t>Brutnest Mitte März</a:t>
            </a:r>
          </a:p>
        </p:txBody>
      </p:sp>
    </p:spTree>
    <p:extLst>
      <p:ext uri="{BB962C8B-B14F-4D97-AF65-F5344CB8AC3E}">
        <p14:creationId xmlns:p14="http://schemas.microsoft.com/office/powerpoint/2010/main" val="80534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AEE3C-A5E0-08A2-0F6D-FD1FB889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sp>
        <p:nvSpPr>
          <p:cNvPr id="3" name="Rectangle 180">
            <a:extLst>
              <a:ext uri="{FF2B5EF4-FFF2-40B4-BE49-F238E27FC236}">
                <a16:creationId xmlns:a16="http://schemas.microsoft.com/office/drawing/2014/main" id="{762BD120-D9CD-1608-82EA-DF92E0050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4" name="Rectangle 181">
            <a:extLst>
              <a:ext uri="{FF2B5EF4-FFF2-40B4-BE49-F238E27FC236}">
                <a16:creationId xmlns:a16="http://schemas.microsoft.com/office/drawing/2014/main" id="{D895CCD0-1F8B-F702-674D-D1DD917C5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97F19CF-0495-CD10-DFA7-DEAAD06779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3444DB3-F0FB-DAD9-2448-C07F1F0FF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F90D6E82-D79A-A9DC-CBC0-0B668638A2F6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8" name="Picture 5" descr="Zage2">
              <a:extLst>
                <a:ext uri="{FF2B5EF4-FFF2-40B4-BE49-F238E27FC236}">
                  <a16:creationId xmlns:a16="http://schemas.microsoft.com/office/drawing/2014/main" id="{586F7527-7588-4EF0-38BD-542BA2B7C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AC21DB40-931E-E5B2-85AD-7123D7269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51721B6C-4029-F74D-0161-C482AA810B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07D756F4-91D4-EAD2-8A56-D5E21CB49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6FB6AC39-A52A-96DB-8817-3E439EC1D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9AE89764-B987-FAB3-C850-AB7350460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2BE8076D-7930-E335-06BE-DF712E192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C779E07A-283A-0A49-26CA-70918747A1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A25B02EB-F58B-8EF4-F4B2-394B99DF9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D6E5BA77-7C0E-74D1-44FE-A17F39A94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7F52738F-D90D-A9EB-872F-F9E23C2C76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53CD0CB1-D4BD-D08B-91BE-815429F61C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DBC24EE4-FE83-4CC7-441B-78556B14C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66951798-69D5-CF83-6C24-301B8A4F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012B2CE6-9892-70D4-E2A4-661D7416D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7DAD93DE-A1E0-B759-0F8D-A9E9233EB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5B8478BB-9B8B-574B-5046-790FA21C6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C584D30C-67B8-CE96-BE45-3036285FD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6" name="Rectangle 23" descr="Zeitungspapier">
                <a:extLst>
                  <a:ext uri="{FF2B5EF4-FFF2-40B4-BE49-F238E27FC236}">
                    <a16:creationId xmlns:a16="http://schemas.microsoft.com/office/drawing/2014/main" id="{2B8487F7-BC9E-6832-39A0-55A101410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4" descr="Zeitungspapier">
                <a:extLst>
                  <a:ext uri="{FF2B5EF4-FFF2-40B4-BE49-F238E27FC236}">
                    <a16:creationId xmlns:a16="http://schemas.microsoft.com/office/drawing/2014/main" id="{56B6B414-3CD2-36ED-ACA1-3C89A15FE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AutoShape 25" descr="Zeitungspapier">
                <a:extLst>
                  <a:ext uri="{FF2B5EF4-FFF2-40B4-BE49-F238E27FC236}">
                    <a16:creationId xmlns:a16="http://schemas.microsoft.com/office/drawing/2014/main" id="{20A558DE-07F2-8F72-07DC-60D25FDA0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9" name="Group 26">
            <a:extLst>
              <a:ext uri="{FF2B5EF4-FFF2-40B4-BE49-F238E27FC236}">
                <a16:creationId xmlns:a16="http://schemas.microsoft.com/office/drawing/2014/main" id="{3DC20945-BA45-4102-0AB0-EB88D964B1E9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30" name="Picture 27" descr="Zage2">
              <a:extLst>
                <a:ext uri="{FF2B5EF4-FFF2-40B4-BE49-F238E27FC236}">
                  <a16:creationId xmlns:a16="http://schemas.microsoft.com/office/drawing/2014/main" id="{C6B386C5-34ED-8DEA-CCD7-3DDEEE6A8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63B03C21-3D12-C417-235E-87D58F0FF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B8DB20CE-71E7-BBD0-4D7D-3507EA66AC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12B08E64-CBCB-1478-2CB6-B7C4943AE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EDA5BD3C-72D0-324E-6488-B50BE50F9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27F019A0-2EEB-8B8F-DA46-063BB763D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AutoShape 33">
              <a:extLst>
                <a:ext uri="{FF2B5EF4-FFF2-40B4-BE49-F238E27FC236}">
                  <a16:creationId xmlns:a16="http://schemas.microsoft.com/office/drawing/2014/main" id="{63D2AE37-FC85-0F8D-8CE7-F9A2446B1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F379F801-6705-FAB3-24F5-D3D7F725A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F6830929-3B28-7C41-7A3A-360FCECFB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2FD684A3-4D7B-F638-1F57-F65B81C02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0" name="Group 37">
              <a:extLst>
                <a:ext uri="{FF2B5EF4-FFF2-40B4-BE49-F238E27FC236}">
                  <a16:creationId xmlns:a16="http://schemas.microsoft.com/office/drawing/2014/main" id="{8099C6DD-44BD-3A04-DFF6-9539DE3E7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1" name="Rectangle 38" descr="Zeitungspapier">
                <a:extLst>
                  <a:ext uri="{FF2B5EF4-FFF2-40B4-BE49-F238E27FC236}">
                    <a16:creationId xmlns:a16="http://schemas.microsoft.com/office/drawing/2014/main" id="{6EB7A346-851D-6472-4A14-6A101AFBE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39" descr="Zeitungspapier">
                <a:extLst>
                  <a:ext uri="{FF2B5EF4-FFF2-40B4-BE49-F238E27FC236}">
                    <a16:creationId xmlns:a16="http://schemas.microsoft.com/office/drawing/2014/main" id="{02E00AA8-95A5-4C0C-962D-558F1BBE9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AutoShape 40" descr="Zeitungspapier">
                <a:extLst>
                  <a:ext uri="{FF2B5EF4-FFF2-40B4-BE49-F238E27FC236}">
                    <a16:creationId xmlns:a16="http://schemas.microsoft.com/office/drawing/2014/main" id="{F7B71D4D-F1BF-E41E-6CD8-3C0C1C1CC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4" name="Group 41">
            <a:extLst>
              <a:ext uri="{FF2B5EF4-FFF2-40B4-BE49-F238E27FC236}">
                <a16:creationId xmlns:a16="http://schemas.microsoft.com/office/drawing/2014/main" id="{48F52895-BD1E-C989-4531-30A8FDAB779F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85874794-A7E8-F9E5-0EA9-886BF8A12F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9" name="Picture 43" descr="Zage2">
                <a:extLst>
                  <a:ext uri="{FF2B5EF4-FFF2-40B4-BE49-F238E27FC236}">
                    <a16:creationId xmlns:a16="http://schemas.microsoft.com/office/drawing/2014/main" id="{0AE2056E-DBFE-E048-2618-64AEBED553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4">
                <a:extLst>
                  <a:ext uri="{FF2B5EF4-FFF2-40B4-BE49-F238E27FC236}">
                    <a16:creationId xmlns:a16="http://schemas.microsoft.com/office/drawing/2014/main" id="{C4F032EB-A75B-51EF-328B-D9AE94761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5">
                <a:extLst>
                  <a:ext uri="{FF2B5EF4-FFF2-40B4-BE49-F238E27FC236}">
                    <a16:creationId xmlns:a16="http://schemas.microsoft.com/office/drawing/2014/main" id="{8DFBD2E3-60EA-2E7E-BBEA-5C24A8F24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6" descr="Zeitungspapier">
                <a:extLst>
                  <a:ext uri="{FF2B5EF4-FFF2-40B4-BE49-F238E27FC236}">
                    <a16:creationId xmlns:a16="http://schemas.microsoft.com/office/drawing/2014/main" id="{C83269A0-9BED-4A83-FEC1-906F132CF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7" descr="Zeitungspapier">
                <a:extLst>
                  <a:ext uri="{FF2B5EF4-FFF2-40B4-BE49-F238E27FC236}">
                    <a16:creationId xmlns:a16="http://schemas.microsoft.com/office/drawing/2014/main" id="{BD49D875-01FA-ACEA-EB50-D72FADB18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48" descr="Zeitungspapier">
                <a:extLst>
                  <a:ext uri="{FF2B5EF4-FFF2-40B4-BE49-F238E27FC236}">
                    <a16:creationId xmlns:a16="http://schemas.microsoft.com/office/drawing/2014/main" id="{BB4EF5DE-3280-78B0-ACCF-D5E4801FA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49">
                <a:extLst>
                  <a:ext uri="{FF2B5EF4-FFF2-40B4-BE49-F238E27FC236}">
                    <a16:creationId xmlns:a16="http://schemas.microsoft.com/office/drawing/2014/main" id="{D133A734-BC76-39D6-E82F-798A969E2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0">
                <a:extLst>
                  <a:ext uri="{FF2B5EF4-FFF2-40B4-BE49-F238E27FC236}">
                    <a16:creationId xmlns:a16="http://schemas.microsoft.com/office/drawing/2014/main" id="{18FFD675-921E-CCB7-3D4F-2CB32B01E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51">
                <a:extLst>
                  <a:ext uri="{FF2B5EF4-FFF2-40B4-BE49-F238E27FC236}">
                    <a16:creationId xmlns:a16="http://schemas.microsoft.com/office/drawing/2014/main" id="{21F82074-822B-F0B6-1E8C-9E10664DD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2">
                <a:extLst>
                  <a:ext uri="{FF2B5EF4-FFF2-40B4-BE49-F238E27FC236}">
                    <a16:creationId xmlns:a16="http://schemas.microsoft.com/office/drawing/2014/main" id="{CDB9F6EF-6EEB-4494-9D92-083EB02D8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Rectangle 53">
                <a:extLst>
                  <a:ext uri="{FF2B5EF4-FFF2-40B4-BE49-F238E27FC236}">
                    <a16:creationId xmlns:a16="http://schemas.microsoft.com/office/drawing/2014/main" id="{5F44C7BD-57C3-D573-211F-0FE7ADB8B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4">
                <a:extLst>
                  <a:ext uri="{FF2B5EF4-FFF2-40B4-BE49-F238E27FC236}">
                    <a16:creationId xmlns:a16="http://schemas.microsoft.com/office/drawing/2014/main" id="{4B60C5DB-3E9A-6E4A-13FA-DB2A4C7CC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F2771ED2-CC67-4A89-D3DA-BDF4AA878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F71415D9-0154-345E-A2F7-7016475F8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95E888B3-7D0D-57FD-259D-5C839A93C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AutoShape 58">
                <a:extLst>
                  <a:ext uri="{FF2B5EF4-FFF2-40B4-BE49-F238E27FC236}">
                    <a16:creationId xmlns:a16="http://schemas.microsoft.com/office/drawing/2014/main" id="{995C50EB-EB89-0C52-0117-DD5707E81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0FE06BFA-ECD4-5D4F-06AE-DDF174DF1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60">
                <a:extLst>
                  <a:ext uri="{FF2B5EF4-FFF2-40B4-BE49-F238E27FC236}">
                    <a16:creationId xmlns:a16="http://schemas.microsoft.com/office/drawing/2014/main" id="{209EEFEF-BD1D-E664-3D03-F36DB70B5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61">
                <a:extLst>
                  <a:ext uri="{FF2B5EF4-FFF2-40B4-BE49-F238E27FC236}">
                    <a16:creationId xmlns:a16="http://schemas.microsoft.com/office/drawing/2014/main" id="{EFCD800C-AB8D-E90A-9AE7-F8EF547710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" name="Group 62">
              <a:extLst>
                <a:ext uri="{FF2B5EF4-FFF2-40B4-BE49-F238E27FC236}">
                  <a16:creationId xmlns:a16="http://schemas.microsoft.com/office/drawing/2014/main" id="{63D7EDA9-D087-12B3-C385-3D7667C7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7" name="Line 63">
                <a:extLst>
                  <a:ext uri="{FF2B5EF4-FFF2-40B4-BE49-F238E27FC236}">
                    <a16:creationId xmlns:a16="http://schemas.microsoft.com/office/drawing/2014/main" id="{67B1DAF6-6D19-3AF1-B9FD-F0950A0F8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913D6F67-7C9F-3FC9-D63A-CCE459C9D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8" name="Group 65">
            <a:extLst>
              <a:ext uri="{FF2B5EF4-FFF2-40B4-BE49-F238E27FC236}">
                <a16:creationId xmlns:a16="http://schemas.microsoft.com/office/drawing/2014/main" id="{38EF88CD-DB5C-F749-CA50-B733A14EB6FE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9" name="Group 66">
              <a:extLst>
                <a:ext uri="{FF2B5EF4-FFF2-40B4-BE49-F238E27FC236}">
                  <a16:creationId xmlns:a16="http://schemas.microsoft.com/office/drawing/2014/main" id="{BE27A02F-FD64-668B-D3C1-34329B1F96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3" name="Picture 67" descr="Zage2">
                <a:extLst>
                  <a:ext uri="{FF2B5EF4-FFF2-40B4-BE49-F238E27FC236}">
                    <a16:creationId xmlns:a16="http://schemas.microsoft.com/office/drawing/2014/main" id="{317FC810-31DB-66FC-596F-07DC4EB81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B7D4867B-733D-A9E9-B1E6-8CC2FF3B0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69">
                <a:extLst>
                  <a:ext uri="{FF2B5EF4-FFF2-40B4-BE49-F238E27FC236}">
                    <a16:creationId xmlns:a16="http://schemas.microsoft.com/office/drawing/2014/main" id="{99E46BAD-C273-8F4A-C7A4-82D6E69E5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0">
                <a:extLst>
                  <a:ext uri="{FF2B5EF4-FFF2-40B4-BE49-F238E27FC236}">
                    <a16:creationId xmlns:a16="http://schemas.microsoft.com/office/drawing/2014/main" id="{4D424ACB-8F7E-0172-F4C2-BF20CCA38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AutoShape 71">
                <a:extLst>
                  <a:ext uri="{FF2B5EF4-FFF2-40B4-BE49-F238E27FC236}">
                    <a16:creationId xmlns:a16="http://schemas.microsoft.com/office/drawing/2014/main" id="{F16DBEE6-440D-BA93-657C-066820309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8" name="Group 72">
                <a:extLst>
                  <a:ext uri="{FF2B5EF4-FFF2-40B4-BE49-F238E27FC236}">
                    <a16:creationId xmlns:a16="http://schemas.microsoft.com/office/drawing/2014/main" id="{46146E32-1E2F-9BF1-CD8E-2C9EBB195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6" name="Rectangle 73" descr="Zeitungspapier">
                  <a:extLst>
                    <a:ext uri="{FF2B5EF4-FFF2-40B4-BE49-F238E27FC236}">
                      <a16:creationId xmlns:a16="http://schemas.microsoft.com/office/drawing/2014/main" id="{32777EEF-0181-AD94-2678-D1F135C10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4" descr="Zeitungspapier">
                  <a:extLst>
                    <a:ext uri="{FF2B5EF4-FFF2-40B4-BE49-F238E27FC236}">
                      <a16:creationId xmlns:a16="http://schemas.microsoft.com/office/drawing/2014/main" id="{FDE6351D-49C1-4C6E-EAF4-282E66A45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8" name="AutoShape 75" descr="Zeitungspapier">
                  <a:extLst>
                    <a:ext uri="{FF2B5EF4-FFF2-40B4-BE49-F238E27FC236}">
                      <a16:creationId xmlns:a16="http://schemas.microsoft.com/office/drawing/2014/main" id="{5DFB2C55-F1FB-6200-9350-BBB421A8D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9" name="AutoShape 76">
                <a:extLst>
                  <a:ext uri="{FF2B5EF4-FFF2-40B4-BE49-F238E27FC236}">
                    <a16:creationId xmlns:a16="http://schemas.microsoft.com/office/drawing/2014/main" id="{3A29684C-BA60-137D-249B-CE9742CE3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7">
                <a:extLst>
                  <a:ext uri="{FF2B5EF4-FFF2-40B4-BE49-F238E27FC236}">
                    <a16:creationId xmlns:a16="http://schemas.microsoft.com/office/drawing/2014/main" id="{47F209C6-DDFB-13AB-A0E2-D7EEB67B3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78">
                <a:extLst>
                  <a:ext uri="{FF2B5EF4-FFF2-40B4-BE49-F238E27FC236}">
                    <a16:creationId xmlns:a16="http://schemas.microsoft.com/office/drawing/2014/main" id="{A02E6679-B755-E310-4F6C-94B2080A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79">
                <a:extLst>
                  <a:ext uri="{FF2B5EF4-FFF2-40B4-BE49-F238E27FC236}">
                    <a16:creationId xmlns:a16="http://schemas.microsoft.com/office/drawing/2014/main" id="{0B2B01DA-2011-A666-CC03-7A26B28F4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0">
                <a:extLst>
                  <a:ext uri="{FF2B5EF4-FFF2-40B4-BE49-F238E27FC236}">
                    <a16:creationId xmlns:a16="http://schemas.microsoft.com/office/drawing/2014/main" id="{0308E6FB-6F33-EC14-D194-449B87110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1">
                <a:extLst>
                  <a:ext uri="{FF2B5EF4-FFF2-40B4-BE49-F238E27FC236}">
                    <a16:creationId xmlns:a16="http://schemas.microsoft.com/office/drawing/2014/main" id="{CC833925-4B8B-4834-16D0-AB1F65D65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2">
                <a:extLst>
                  <a:ext uri="{FF2B5EF4-FFF2-40B4-BE49-F238E27FC236}">
                    <a16:creationId xmlns:a16="http://schemas.microsoft.com/office/drawing/2014/main" id="{F907DDD0-2F1E-B65F-EF4C-C38C2490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3">
                <a:extLst>
                  <a:ext uri="{FF2B5EF4-FFF2-40B4-BE49-F238E27FC236}">
                    <a16:creationId xmlns:a16="http://schemas.microsoft.com/office/drawing/2014/main" id="{04C6158E-837A-59C9-02D8-6A82A71D2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84">
                <a:extLst>
                  <a:ext uri="{FF2B5EF4-FFF2-40B4-BE49-F238E27FC236}">
                    <a16:creationId xmlns:a16="http://schemas.microsoft.com/office/drawing/2014/main" id="{0EC0F7D2-06FC-D901-523E-B3AB12E58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5">
                <a:extLst>
                  <a:ext uri="{FF2B5EF4-FFF2-40B4-BE49-F238E27FC236}">
                    <a16:creationId xmlns:a16="http://schemas.microsoft.com/office/drawing/2014/main" id="{D5829377-72BD-A8D0-F85A-E1AFE3D4E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6">
                <a:extLst>
                  <a:ext uri="{FF2B5EF4-FFF2-40B4-BE49-F238E27FC236}">
                    <a16:creationId xmlns:a16="http://schemas.microsoft.com/office/drawing/2014/main" id="{66F7F716-B80F-66A6-1297-82498BE7A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7">
                <a:extLst>
                  <a:ext uri="{FF2B5EF4-FFF2-40B4-BE49-F238E27FC236}">
                    <a16:creationId xmlns:a16="http://schemas.microsoft.com/office/drawing/2014/main" id="{2F2D006F-4647-EF30-2590-52AFCAE14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88">
                <a:extLst>
                  <a:ext uri="{FF2B5EF4-FFF2-40B4-BE49-F238E27FC236}">
                    <a16:creationId xmlns:a16="http://schemas.microsoft.com/office/drawing/2014/main" id="{52641F2E-7B18-96BD-309D-D8BCCA909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AutoShape 89">
                <a:extLst>
                  <a:ext uri="{FF2B5EF4-FFF2-40B4-BE49-F238E27FC236}">
                    <a16:creationId xmlns:a16="http://schemas.microsoft.com/office/drawing/2014/main" id="{909A70ED-CCAF-6E17-2E9C-39B7C28B2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Line 90">
                <a:extLst>
                  <a:ext uri="{FF2B5EF4-FFF2-40B4-BE49-F238E27FC236}">
                    <a16:creationId xmlns:a16="http://schemas.microsoft.com/office/drawing/2014/main" id="{9C0EFB9C-D3A2-6D09-D2D4-F63A4638F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91">
                <a:extLst>
                  <a:ext uri="{FF2B5EF4-FFF2-40B4-BE49-F238E27FC236}">
                    <a16:creationId xmlns:a16="http://schemas.microsoft.com/office/drawing/2014/main" id="{98E03B9D-8AF7-47FB-FA7D-F3F9653A7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92">
                <a:extLst>
                  <a:ext uri="{FF2B5EF4-FFF2-40B4-BE49-F238E27FC236}">
                    <a16:creationId xmlns:a16="http://schemas.microsoft.com/office/drawing/2014/main" id="{EB8E8673-2294-AB57-BF7E-03FB84D64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" name="Group 93">
              <a:extLst>
                <a:ext uri="{FF2B5EF4-FFF2-40B4-BE49-F238E27FC236}">
                  <a16:creationId xmlns:a16="http://schemas.microsoft.com/office/drawing/2014/main" id="{98238028-6D50-3189-1EE1-5D56A9BEC9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1" name="Line 94">
                <a:extLst>
                  <a:ext uri="{FF2B5EF4-FFF2-40B4-BE49-F238E27FC236}">
                    <a16:creationId xmlns:a16="http://schemas.microsoft.com/office/drawing/2014/main" id="{000EB13A-D1B0-F228-D5E3-191A938F0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Line 95">
                <a:extLst>
                  <a:ext uri="{FF2B5EF4-FFF2-40B4-BE49-F238E27FC236}">
                    <a16:creationId xmlns:a16="http://schemas.microsoft.com/office/drawing/2014/main" id="{D3DE10E7-4BB3-DBF7-6E75-4F134ABEB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9" name="Group 96">
            <a:extLst>
              <a:ext uri="{FF2B5EF4-FFF2-40B4-BE49-F238E27FC236}">
                <a16:creationId xmlns:a16="http://schemas.microsoft.com/office/drawing/2014/main" id="{7FAFF652-FFCE-BEEF-2FDE-2E2E611E976B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100" name="Group 97">
              <a:extLst>
                <a:ext uri="{FF2B5EF4-FFF2-40B4-BE49-F238E27FC236}">
                  <a16:creationId xmlns:a16="http://schemas.microsoft.com/office/drawing/2014/main" id="{DFDCE982-901F-27A5-3461-EF87E61F8A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4" name="Picture 98" descr="Zage2">
                <a:extLst>
                  <a:ext uri="{FF2B5EF4-FFF2-40B4-BE49-F238E27FC236}">
                    <a16:creationId xmlns:a16="http://schemas.microsoft.com/office/drawing/2014/main" id="{FD611212-92AE-583D-1D69-51A299EE93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99">
                <a:extLst>
                  <a:ext uri="{FF2B5EF4-FFF2-40B4-BE49-F238E27FC236}">
                    <a16:creationId xmlns:a16="http://schemas.microsoft.com/office/drawing/2014/main" id="{88B29244-F825-5183-BC33-BB29E04F1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0">
                <a:extLst>
                  <a:ext uri="{FF2B5EF4-FFF2-40B4-BE49-F238E27FC236}">
                    <a16:creationId xmlns:a16="http://schemas.microsoft.com/office/drawing/2014/main" id="{F49E25C4-0577-1AEE-4EEF-673243BD7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Rectangle 101" descr="Zeitungspapier">
                <a:extLst>
                  <a:ext uri="{FF2B5EF4-FFF2-40B4-BE49-F238E27FC236}">
                    <a16:creationId xmlns:a16="http://schemas.microsoft.com/office/drawing/2014/main" id="{6FCED4EB-9C7D-ADB9-38EE-56D39EC7B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2" descr="Zeitungspapier">
                <a:extLst>
                  <a:ext uri="{FF2B5EF4-FFF2-40B4-BE49-F238E27FC236}">
                    <a16:creationId xmlns:a16="http://schemas.microsoft.com/office/drawing/2014/main" id="{1BF9AAA0-2EA7-ED40-CA58-8D29DB98C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3" descr="Zeitungspapier">
                <a:extLst>
                  <a:ext uri="{FF2B5EF4-FFF2-40B4-BE49-F238E27FC236}">
                    <a16:creationId xmlns:a16="http://schemas.microsoft.com/office/drawing/2014/main" id="{EA322FAB-D633-B67D-6982-E4C1C5744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4">
                <a:extLst>
                  <a:ext uri="{FF2B5EF4-FFF2-40B4-BE49-F238E27FC236}">
                    <a16:creationId xmlns:a16="http://schemas.microsoft.com/office/drawing/2014/main" id="{3DF32AF1-31A0-E8F9-3C19-DE408D6DF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5">
                <a:extLst>
                  <a:ext uri="{FF2B5EF4-FFF2-40B4-BE49-F238E27FC236}">
                    <a16:creationId xmlns:a16="http://schemas.microsoft.com/office/drawing/2014/main" id="{46C76AE9-9061-C219-F501-C492B0BDF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06">
                <a:extLst>
                  <a:ext uri="{FF2B5EF4-FFF2-40B4-BE49-F238E27FC236}">
                    <a16:creationId xmlns:a16="http://schemas.microsoft.com/office/drawing/2014/main" id="{C606E44B-B8B5-FB1D-7813-665C181D1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7">
                <a:extLst>
                  <a:ext uri="{FF2B5EF4-FFF2-40B4-BE49-F238E27FC236}">
                    <a16:creationId xmlns:a16="http://schemas.microsoft.com/office/drawing/2014/main" id="{96D55537-E906-7A58-559E-85182F932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Rectangle 108">
                <a:extLst>
                  <a:ext uri="{FF2B5EF4-FFF2-40B4-BE49-F238E27FC236}">
                    <a16:creationId xmlns:a16="http://schemas.microsoft.com/office/drawing/2014/main" id="{3247B465-53FF-50D9-E109-427CE9D7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09">
                <a:extLst>
                  <a:ext uri="{FF2B5EF4-FFF2-40B4-BE49-F238E27FC236}">
                    <a16:creationId xmlns:a16="http://schemas.microsoft.com/office/drawing/2014/main" id="{6EC1F58A-C215-3905-61B7-424B0CB9D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0">
                <a:extLst>
                  <a:ext uri="{FF2B5EF4-FFF2-40B4-BE49-F238E27FC236}">
                    <a16:creationId xmlns:a16="http://schemas.microsoft.com/office/drawing/2014/main" id="{52B862E0-259A-27E4-C3E1-5502D6E46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1">
                <a:extLst>
                  <a:ext uri="{FF2B5EF4-FFF2-40B4-BE49-F238E27FC236}">
                    <a16:creationId xmlns:a16="http://schemas.microsoft.com/office/drawing/2014/main" id="{F4334611-BCFF-85D3-76BE-15562F0D9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112">
                <a:extLst>
                  <a:ext uri="{FF2B5EF4-FFF2-40B4-BE49-F238E27FC236}">
                    <a16:creationId xmlns:a16="http://schemas.microsoft.com/office/drawing/2014/main" id="{AAED7675-1FBC-E684-258B-312AF083A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AutoShape 113">
                <a:extLst>
                  <a:ext uri="{FF2B5EF4-FFF2-40B4-BE49-F238E27FC236}">
                    <a16:creationId xmlns:a16="http://schemas.microsoft.com/office/drawing/2014/main" id="{788371DE-A85F-C54B-5D42-BBE03E5B1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0" name="Line 114">
                <a:extLst>
                  <a:ext uri="{FF2B5EF4-FFF2-40B4-BE49-F238E27FC236}">
                    <a16:creationId xmlns:a16="http://schemas.microsoft.com/office/drawing/2014/main" id="{3EC5B697-7F76-17EA-4FAA-08BA51136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15">
                <a:extLst>
                  <a:ext uri="{FF2B5EF4-FFF2-40B4-BE49-F238E27FC236}">
                    <a16:creationId xmlns:a16="http://schemas.microsoft.com/office/drawing/2014/main" id="{7857414A-EC87-0E54-C283-D604349A1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16">
                <a:extLst>
                  <a:ext uri="{FF2B5EF4-FFF2-40B4-BE49-F238E27FC236}">
                    <a16:creationId xmlns:a16="http://schemas.microsoft.com/office/drawing/2014/main" id="{AB4EB53D-F590-7936-ED8A-1C412DEE4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1" name="Group 117">
              <a:extLst>
                <a:ext uri="{FF2B5EF4-FFF2-40B4-BE49-F238E27FC236}">
                  <a16:creationId xmlns:a16="http://schemas.microsoft.com/office/drawing/2014/main" id="{0FB4E4BA-6452-EE21-40FC-371D30D62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2" name="Line 118">
                <a:extLst>
                  <a:ext uri="{FF2B5EF4-FFF2-40B4-BE49-F238E27FC236}">
                    <a16:creationId xmlns:a16="http://schemas.microsoft.com/office/drawing/2014/main" id="{7B0CCB5A-99AC-ED08-EAEB-03B082629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119">
                <a:extLst>
                  <a:ext uri="{FF2B5EF4-FFF2-40B4-BE49-F238E27FC236}">
                    <a16:creationId xmlns:a16="http://schemas.microsoft.com/office/drawing/2014/main" id="{16D7DF83-B68B-EBFD-D9E8-185D20B96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3" name="Rectangle 125">
            <a:extLst>
              <a:ext uri="{FF2B5EF4-FFF2-40B4-BE49-F238E27FC236}">
                <a16:creationId xmlns:a16="http://schemas.microsoft.com/office/drawing/2014/main" id="{A8DAE05C-E336-24AC-4A57-F611B31BD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4" name="Line 126">
            <a:extLst>
              <a:ext uri="{FF2B5EF4-FFF2-40B4-BE49-F238E27FC236}">
                <a16:creationId xmlns:a16="http://schemas.microsoft.com/office/drawing/2014/main" id="{7A0F384D-F743-83FF-A0CF-08A117040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Line 127">
            <a:extLst>
              <a:ext uri="{FF2B5EF4-FFF2-40B4-BE49-F238E27FC236}">
                <a16:creationId xmlns:a16="http://schemas.microsoft.com/office/drawing/2014/main" id="{FD411BA9-A644-77D2-1552-2E98FFFF1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128">
            <a:extLst>
              <a:ext uri="{FF2B5EF4-FFF2-40B4-BE49-F238E27FC236}">
                <a16:creationId xmlns:a16="http://schemas.microsoft.com/office/drawing/2014/main" id="{4A524FA3-912D-BC3D-2F0C-53353AC0371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7" name="Freeform 129">
            <a:extLst>
              <a:ext uri="{FF2B5EF4-FFF2-40B4-BE49-F238E27FC236}">
                <a16:creationId xmlns:a16="http://schemas.microsoft.com/office/drawing/2014/main" id="{CB107A6F-6DDD-0B72-1390-F4029D48BC05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Freeform 130">
            <a:extLst>
              <a:ext uri="{FF2B5EF4-FFF2-40B4-BE49-F238E27FC236}">
                <a16:creationId xmlns:a16="http://schemas.microsoft.com/office/drawing/2014/main" id="{207F8CCA-FC6B-AFC4-4A43-4C307C2C4AC9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9" name="Text Box 131">
            <a:extLst>
              <a:ext uri="{FF2B5EF4-FFF2-40B4-BE49-F238E27FC236}">
                <a16:creationId xmlns:a16="http://schemas.microsoft.com/office/drawing/2014/main" id="{57DD08DE-A4DE-0195-4A5E-3DFFB613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30" name="Group 132">
            <a:extLst>
              <a:ext uri="{FF2B5EF4-FFF2-40B4-BE49-F238E27FC236}">
                <a16:creationId xmlns:a16="http://schemas.microsoft.com/office/drawing/2014/main" id="{0F95D741-548E-877C-A29E-3E67E92162AD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1" name="Text Box 133">
              <a:extLst>
                <a:ext uri="{FF2B5EF4-FFF2-40B4-BE49-F238E27FC236}">
                  <a16:creationId xmlns:a16="http://schemas.microsoft.com/office/drawing/2014/main" id="{A88DF51C-0774-CBD3-8EDE-FB2983FC1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2" name="Line 134">
              <a:extLst>
                <a:ext uri="{FF2B5EF4-FFF2-40B4-BE49-F238E27FC236}">
                  <a16:creationId xmlns:a16="http://schemas.microsoft.com/office/drawing/2014/main" id="{AA3BD1E3-1A27-A949-58E9-4FC29399CA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" name="Line 135">
            <a:extLst>
              <a:ext uri="{FF2B5EF4-FFF2-40B4-BE49-F238E27FC236}">
                <a16:creationId xmlns:a16="http://schemas.microsoft.com/office/drawing/2014/main" id="{1F2B7B1C-0490-BDF0-F6AB-6F08D0BBD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136">
            <a:extLst>
              <a:ext uri="{FF2B5EF4-FFF2-40B4-BE49-F238E27FC236}">
                <a16:creationId xmlns:a16="http://schemas.microsoft.com/office/drawing/2014/main" id="{AF48025C-A327-04CC-585B-E463009C2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848CCF1C-2387-0AA8-C35B-16A42DAB3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6" name="Rectangle 138">
            <a:extLst>
              <a:ext uri="{FF2B5EF4-FFF2-40B4-BE49-F238E27FC236}">
                <a16:creationId xmlns:a16="http://schemas.microsoft.com/office/drawing/2014/main" id="{4C9EE955-DCC7-B770-7D2E-57EDC251D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7" name="Rectangle 139">
            <a:extLst>
              <a:ext uri="{FF2B5EF4-FFF2-40B4-BE49-F238E27FC236}">
                <a16:creationId xmlns:a16="http://schemas.microsoft.com/office/drawing/2014/main" id="{B5865EFB-BCB9-BB87-82A4-7375C2B1D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8" name="Rectangle 140">
            <a:extLst>
              <a:ext uri="{FF2B5EF4-FFF2-40B4-BE49-F238E27FC236}">
                <a16:creationId xmlns:a16="http://schemas.microsoft.com/office/drawing/2014/main" id="{5828F99E-C509-E2ED-1B13-8CDC594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9" name="Rectangle 141">
            <a:extLst>
              <a:ext uri="{FF2B5EF4-FFF2-40B4-BE49-F238E27FC236}">
                <a16:creationId xmlns:a16="http://schemas.microsoft.com/office/drawing/2014/main" id="{A1531FF2-428B-566D-DD7B-4CDBDBE32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40" name="Rectangle 142">
            <a:extLst>
              <a:ext uri="{FF2B5EF4-FFF2-40B4-BE49-F238E27FC236}">
                <a16:creationId xmlns:a16="http://schemas.microsoft.com/office/drawing/2014/main" id="{B9C6CC6A-6A9E-DA4A-01F5-BEC3E2D4B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1" name="Rectangle 143">
            <a:extLst>
              <a:ext uri="{FF2B5EF4-FFF2-40B4-BE49-F238E27FC236}">
                <a16:creationId xmlns:a16="http://schemas.microsoft.com/office/drawing/2014/main" id="{82F3A367-D277-357D-8E8A-243102936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2" name="Rectangle 144">
            <a:extLst>
              <a:ext uri="{FF2B5EF4-FFF2-40B4-BE49-F238E27FC236}">
                <a16:creationId xmlns:a16="http://schemas.microsoft.com/office/drawing/2014/main" id="{75D31440-AA75-F31F-8983-FD03A9961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3" name="Rectangle 145">
            <a:extLst>
              <a:ext uri="{FF2B5EF4-FFF2-40B4-BE49-F238E27FC236}">
                <a16:creationId xmlns:a16="http://schemas.microsoft.com/office/drawing/2014/main" id="{42566BDC-8A10-2719-2AA1-33A54696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4" name="Rectangle 146">
            <a:extLst>
              <a:ext uri="{FF2B5EF4-FFF2-40B4-BE49-F238E27FC236}">
                <a16:creationId xmlns:a16="http://schemas.microsoft.com/office/drawing/2014/main" id="{A3929FB9-D770-245A-3022-66A763D9D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5" name="Rectangle 147">
            <a:extLst>
              <a:ext uri="{FF2B5EF4-FFF2-40B4-BE49-F238E27FC236}">
                <a16:creationId xmlns:a16="http://schemas.microsoft.com/office/drawing/2014/main" id="{6E63844C-F2C0-F2F0-6F98-191BACB0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6" name="Rectangle 148">
            <a:extLst>
              <a:ext uri="{FF2B5EF4-FFF2-40B4-BE49-F238E27FC236}">
                <a16:creationId xmlns:a16="http://schemas.microsoft.com/office/drawing/2014/main" id="{1D5B9027-F3E0-5E80-A872-83138FA3B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7" name="Rectangle 149">
            <a:extLst>
              <a:ext uri="{FF2B5EF4-FFF2-40B4-BE49-F238E27FC236}">
                <a16:creationId xmlns:a16="http://schemas.microsoft.com/office/drawing/2014/main" id="{AC19263B-B3F3-830F-CE82-1F2E5B7FF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8" name="Rectangle 150">
            <a:extLst>
              <a:ext uri="{FF2B5EF4-FFF2-40B4-BE49-F238E27FC236}">
                <a16:creationId xmlns:a16="http://schemas.microsoft.com/office/drawing/2014/main" id="{AFFEE235-6855-3CC1-56E5-821BA4EB7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51">
            <a:extLst>
              <a:ext uri="{FF2B5EF4-FFF2-40B4-BE49-F238E27FC236}">
                <a16:creationId xmlns:a16="http://schemas.microsoft.com/office/drawing/2014/main" id="{91A17210-15A4-97CD-E40A-89F5CB2B8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50" name="Rectangle 152">
            <a:extLst>
              <a:ext uri="{FF2B5EF4-FFF2-40B4-BE49-F238E27FC236}">
                <a16:creationId xmlns:a16="http://schemas.microsoft.com/office/drawing/2014/main" id="{CDE68E7C-0DC9-0C6C-43BD-F5C7D13FB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diagnose </a:t>
            </a:r>
          </a:p>
        </p:txBody>
      </p:sp>
      <p:sp>
        <p:nvSpPr>
          <p:cNvPr id="151" name="Rectangle 153">
            <a:extLst>
              <a:ext uri="{FF2B5EF4-FFF2-40B4-BE49-F238E27FC236}">
                <a16:creationId xmlns:a16="http://schemas.microsoft.com/office/drawing/2014/main" id="{F763B589-51A4-03BE-49FD-7B0D2C03F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2" name="Rectangle 154">
            <a:extLst>
              <a:ext uri="{FF2B5EF4-FFF2-40B4-BE49-F238E27FC236}">
                <a16:creationId xmlns:a16="http://schemas.microsoft.com/office/drawing/2014/main" id="{6549A8EE-5AAB-5483-BF04-2CE1620CE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3" name="Rectangle 155">
            <a:extLst>
              <a:ext uri="{FF2B5EF4-FFF2-40B4-BE49-F238E27FC236}">
                <a16:creationId xmlns:a16="http://schemas.microsoft.com/office/drawing/2014/main" id="{6AF27C83-C45F-65B5-0CD7-6EDCBFBF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4" name="Rectangle 156">
            <a:extLst>
              <a:ext uri="{FF2B5EF4-FFF2-40B4-BE49-F238E27FC236}">
                <a16:creationId xmlns:a16="http://schemas.microsoft.com/office/drawing/2014/main" id="{93CEA553-2897-1D61-F32A-0D2552CC2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5" name="Rectangle 158">
            <a:extLst>
              <a:ext uri="{FF2B5EF4-FFF2-40B4-BE49-F238E27FC236}">
                <a16:creationId xmlns:a16="http://schemas.microsoft.com/office/drawing/2014/main" id="{B7F9F136-79AC-BB09-6636-87924307C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6" name="Rectangle 159">
            <a:extLst>
              <a:ext uri="{FF2B5EF4-FFF2-40B4-BE49-F238E27FC236}">
                <a16:creationId xmlns:a16="http://schemas.microsoft.com/office/drawing/2014/main" id="{60640083-D403-4CEF-3CEE-4F9FDE10F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7" name="Rectangle 160">
            <a:extLst>
              <a:ext uri="{FF2B5EF4-FFF2-40B4-BE49-F238E27FC236}">
                <a16:creationId xmlns:a16="http://schemas.microsoft.com/office/drawing/2014/main" id="{1D282E44-D561-E1E2-E9B5-7C00220A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8" name="Rectangle 161">
            <a:extLst>
              <a:ext uri="{FF2B5EF4-FFF2-40B4-BE49-F238E27FC236}">
                <a16:creationId xmlns:a16="http://schemas.microsoft.com/office/drawing/2014/main" id="{FCAC5EB0-B7F3-B2F8-6F3C-08E7E055B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9" name="Rectangle 162">
            <a:extLst>
              <a:ext uri="{FF2B5EF4-FFF2-40B4-BE49-F238E27FC236}">
                <a16:creationId xmlns:a16="http://schemas.microsoft.com/office/drawing/2014/main" id="{546E08C0-F1E8-B846-5543-8DDF753B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60" name="Rectangle 163">
            <a:extLst>
              <a:ext uri="{FF2B5EF4-FFF2-40B4-BE49-F238E27FC236}">
                <a16:creationId xmlns:a16="http://schemas.microsoft.com/office/drawing/2014/main" id="{C4725DCB-AC3A-FBF7-DB8A-BA4324BE2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1" name="Text Box 164">
            <a:extLst>
              <a:ext uri="{FF2B5EF4-FFF2-40B4-BE49-F238E27FC236}">
                <a16:creationId xmlns:a16="http://schemas.microsoft.com/office/drawing/2014/main" id="{BFE83840-0E91-920F-2C96-317D2953D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2" name="Line 165">
            <a:extLst>
              <a:ext uri="{FF2B5EF4-FFF2-40B4-BE49-F238E27FC236}">
                <a16:creationId xmlns:a16="http://schemas.microsoft.com/office/drawing/2014/main" id="{70C46126-9F5C-4E73-C1CE-2541AB7C7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6">
            <a:extLst>
              <a:ext uri="{FF2B5EF4-FFF2-40B4-BE49-F238E27FC236}">
                <a16:creationId xmlns:a16="http://schemas.microsoft.com/office/drawing/2014/main" id="{110C4275-450A-39DC-3A30-947EF9FAF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Line 167">
            <a:extLst>
              <a:ext uri="{FF2B5EF4-FFF2-40B4-BE49-F238E27FC236}">
                <a16:creationId xmlns:a16="http://schemas.microsoft.com/office/drawing/2014/main" id="{C95F6711-1F35-F236-C6BE-DA6AE3071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" name="Line 168">
            <a:extLst>
              <a:ext uri="{FF2B5EF4-FFF2-40B4-BE49-F238E27FC236}">
                <a16:creationId xmlns:a16="http://schemas.microsoft.com/office/drawing/2014/main" id="{88CF9DAC-1771-B14C-A38A-6D2162716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" name="Rectangle 169">
            <a:extLst>
              <a:ext uri="{FF2B5EF4-FFF2-40B4-BE49-F238E27FC236}">
                <a16:creationId xmlns:a16="http://schemas.microsoft.com/office/drawing/2014/main" id="{B5BBE585-D4B2-AC20-FD10-754D018ED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7" name="Rectangle 170">
            <a:extLst>
              <a:ext uri="{FF2B5EF4-FFF2-40B4-BE49-F238E27FC236}">
                <a16:creationId xmlns:a16="http://schemas.microsoft.com/office/drawing/2014/main" id="{AE753F72-F98E-1D65-431A-30E6245F1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8" name="Rectangle 171">
            <a:extLst>
              <a:ext uri="{FF2B5EF4-FFF2-40B4-BE49-F238E27FC236}">
                <a16:creationId xmlns:a16="http://schemas.microsoft.com/office/drawing/2014/main" id="{F645AC7E-5D73-1F63-1840-DF52FEAF0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3644900"/>
            <a:ext cx="5519737" cy="32131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9" name="Line 172">
            <a:extLst>
              <a:ext uri="{FF2B5EF4-FFF2-40B4-BE49-F238E27FC236}">
                <a16:creationId xmlns:a16="http://schemas.microsoft.com/office/drawing/2014/main" id="{313C8452-A696-BF76-024E-5EF8E58AB8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1850" y="1662113"/>
            <a:ext cx="0" cy="51450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0" name="Rectangle 173">
            <a:extLst>
              <a:ext uri="{FF2B5EF4-FFF2-40B4-BE49-F238E27FC236}">
                <a16:creationId xmlns:a16="http://schemas.microsoft.com/office/drawing/2014/main" id="{E5EBB63A-72C2-B4F2-DE10-7468FC11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4537075"/>
            <a:ext cx="1296987" cy="112395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71" name="Group 174">
            <a:extLst>
              <a:ext uri="{FF2B5EF4-FFF2-40B4-BE49-F238E27FC236}">
                <a16:creationId xmlns:a16="http://schemas.microsoft.com/office/drawing/2014/main" id="{0D99A50C-69E7-A71B-8327-79BA40795A83}"/>
              </a:ext>
            </a:extLst>
          </p:cNvPr>
          <p:cNvGrpSpPr>
            <a:grpSpLocks/>
          </p:cNvGrpSpPr>
          <p:nvPr/>
        </p:nvGrpSpPr>
        <p:grpSpPr bwMode="auto">
          <a:xfrm>
            <a:off x="1076325" y="3835400"/>
            <a:ext cx="1073150" cy="563563"/>
            <a:chOff x="-250" y="2552"/>
            <a:chExt cx="676" cy="355"/>
          </a:xfrm>
        </p:grpSpPr>
        <p:sp>
          <p:nvSpPr>
            <p:cNvPr id="172" name="Rectangle 175">
              <a:extLst>
                <a:ext uri="{FF2B5EF4-FFF2-40B4-BE49-F238E27FC236}">
                  <a16:creationId xmlns:a16="http://schemas.microsoft.com/office/drawing/2014/main" id="{A78B7A79-4E47-9FF3-1E16-E497D3FB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560"/>
              <a:ext cx="615" cy="347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3" name="Text Box 176">
              <a:extLst>
                <a:ext uri="{FF2B5EF4-FFF2-40B4-BE49-F238E27FC236}">
                  <a16:creationId xmlns:a16="http://schemas.microsoft.com/office/drawing/2014/main" id="{CC4F7D6A-1C13-C075-BC2D-D340A6B19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" y="2552"/>
              <a:ext cx="6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EB97"/>
                  </a:solidFill>
                  <a:latin typeface="Arial" panose="020B0604020202020204" pitchFamily="34" charset="0"/>
                </a:rPr>
                <a:t>ab Anfang April</a:t>
              </a:r>
            </a:p>
          </p:txBody>
        </p:sp>
      </p:grpSp>
      <p:sp>
        <p:nvSpPr>
          <p:cNvPr id="174" name="Rectangle 177">
            <a:extLst>
              <a:ext uri="{FF2B5EF4-FFF2-40B4-BE49-F238E27FC236}">
                <a16:creationId xmlns:a16="http://schemas.microsoft.com/office/drawing/2014/main" id="{82ABC0ED-B4FA-886E-3CA0-60B208B63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08500"/>
            <a:ext cx="1439862" cy="23495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5" name="Rectangle 178">
            <a:extLst>
              <a:ext uri="{FF2B5EF4-FFF2-40B4-BE49-F238E27FC236}">
                <a16:creationId xmlns:a16="http://schemas.microsoft.com/office/drawing/2014/main" id="{423D0FC6-8838-B723-2D47-7F7DB6CE8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713163"/>
            <a:ext cx="1511300" cy="795337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119155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92A20-87AD-A728-86FC-99B6A88F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pic>
        <p:nvPicPr>
          <p:cNvPr id="3" name="Picture 11" descr="L:\Home\Lehrer\HELMUTFESSELER\Akten\Neu Aumeier\Bilder Aumeier klein\087.jpg">
            <a:extLst>
              <a:ext uri="{FF2B5EF4-FFF2-40B4-BE49-F238E27FC236}">
                <a16:creationId xmlns:a16="http://schemas.microsoft.com/office/drawing/2014/main" id="{59C6A144-CADC-E92B-0109-F6DC5294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0" y="917575"/>
            <a:ext cx="8864959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6">
            <a:extLst>
              <a:ext uri="{FF2B5EF4-FFF2-40B4-BE49-F238E27FC236}">
                <a16:creationId xmlns:a16="http://schemas.microsoft.com/office/drawing/2014/main" id="{A37A7FF3-8D4A-E0F1-F1BE-4D8077BD0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917575"/>
            <a:ext cx="9144000" cy="0"/>
          </a:xfrm>
          <a:prstGeom prst="line">
            <a:avLst/>
          </a:prstGeom>
          <a:noFill/>
          <a:ln w="127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194B316C-4EC3-98A7-DB14-4B92E7F0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90613"/>
            <a:ext cx="3960813" cy="442912"/>
          </a:xfrm>
          <a:prstGeom prst="rect">
            <a:avLst/>
          </a:prstGeom>
          <a:solidFill>
            <a:srgbClr val="FFFFCC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  <a:latin typeface="Arial" panose="020B0604020202020204" pitchFamily="34" charset="0"/>
              </a:rPr>
              <a:t>Brutnest Mitte April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21E3A051-F94C-AE2E-66B8-8B3695E5AFAE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5949950"/>
            <a:ext cx="6337300" cy="765175"/>
            <a:chOff x="975" y="3748"/>
            <a:chExt cx="3992" cy="482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8160B970-8169-868A-7565-3250A1EB7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3748"/>
              <a:ext cx="3992" cy="48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DF6186DD-5635-4C5C-1093-4657AAAE1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" y="3765"/>
              <a:ext cx="3811" cy="38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20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Rasante Aufwärtsentwicklung:</a:t>
              </a:r>
              <a:r>
                <a:rPr lang="de-DE" altLang="de-DE" sz="2000" dirty="0">
                  <a:solidFill>
                    <a:srgbClr val="CC0000"/>
                  </a:solidFill>
                  <a:latin typeface="Arial" panose="020B0604020202020204" pitchFamily="34" charset="0"/>
                </a:rPr>
                <a:t> alleine die aus dieser Wabe schlüpfenden Bienen füllen ½ Zarge!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600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7B4ED-D307-B097-5E24-EF5EBAA6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pic>
        <p:nvPicPr>
          <p:cNvPr id="3" name="Picture 5" descr="L:\Home\Lehrer\HELMUTFESSELER\Akten\Neu Aumeier\Bilder Aumeier klein\093.jpg">
            <a:extLst>
              <a:ext uri="{FF2B5EF4-FFF2-40B4-BE49-F238E27FC236}">
                <a16:creationId xmlns:a16="http://schemas.microsoft.com/office/drawing/2014/main" id="{45E9694D-EFB0-DFC3-8023-41363113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43" y="2654128"/>
            <a:ext cx="5463685" cy="409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2725504E-A312-AC11-280C-D730D301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047362"/>
            <a:ext cx="552266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Erweitern</a:t>
            </a:r>
          </a:p>
          <a:p>
            <a:pPr>
              <a:spcBef>
                <a:spcPct val="30000"/>
              </a:spcBef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Drohnenbaurahmen geben </a:t>
            </a:r>
          </a:p>
          <a:p>
            <a:pPr>
              <a:spcBef>
                <a:spcPct val="30000"/>
              </a:spcBef>
            </a:pPr>
            <a:r>
              <a:rPr lang="de-DE" altLang="de-DE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überschüssiges Winterfutter entnehmen</a:t>
            </a:r>
          </a:p>
        </p:txBody>
      </p:sp>
    </p:spTree>
    <p:extLst>
      <p:ext uri="{BB962C8B-B14F-4D97-AF65-F5344CB8AC3E}">
        <p14:creationId xmlns:p14="http://schemas.microsoft.com/office/powerpoint/2010/main" val="19176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121C6-5288-A6E9-0202-6811A265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FBC2A5BC-6026-FDC2-18F8-CAF11168B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832225"/>
            <a:ext cx="2268538" cy="1619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0E4989A5-F13F-48C7-9E67-D0AF14B49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4025900"/>
            <a:ext cx="2270125" cy="122713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5C8E3C0C-C05C-63BC-36DE-33BE67AD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5265738"/>
            <a:ext cx="2270125" cy="539750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1625D207-86B0-8F2C-6E61-71C1836A9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5373688"/>
            <a:ext cx="2052637" cy="109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31887154-03DA-C5A3-5D07-EED875E50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025900"/>
            <a:ext cx="136525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16A9B13C-32FA-FFE7-9CD3-F4DC6BD7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563" y="4025900"/>
            <a:ext cx="134937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40">
            <a:extLst>
              <a:ext uri="{FF2B5EF4-FFF2-40B4-BE49-F238E27FC236}">
                <a16:creationId xmlns:a16="http://schemas.microsoft.com/office/drawing/2014/main" id="{6C0E92ED-27E5-3945-1ED1-A13E34CFB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4025900"/>
            <a:ext cx="134938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:a16="http://schemas.microsoft.com/office/drawing/2014/main" id="{3E2187D3-5452-6345-54A9-D95FEF990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50" y="4025900"/>
            <a:ext cx="136525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0A385214-FF3E-CD19-849B-2215B3B5F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88" y="4025900"/>
            <a:ext cx="134937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B89B59B6-01A9-1352-8E3F-D4286916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325" y="4025900"/>
            <a:ext cx="134938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44">
            <a:extLst>
              <a:ext uri="{FF2B5EF4-FFF2-40B4-BE49-F238E27FC236}">
                <a16:creationId xmlns:a16="http://schemas.microsoft.com/office/drawing/2014/main" id="{76C89BCB-4AF5-9C9D-4D32-A8FDB6BC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575" y="4025900"/>
            <a:ext cx="136525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2154A4B8-4A7D-61B6-3013-2CFAC1DC6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4025900"/>
            <a:ext cx="134937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46">
            <a:extLst>
              <a:ext uri="{FF2B5EF4-FFF2-40B4-BE49-F238E27FC236}">
                <a16:creationId xmlns:a16="http://schemas.microsoft.com/office/drawing/2014/main" id="{B0F22055-828E-F209-63EF-621DCB16F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4025900"/>
            <a:ext cx="134938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47">
            <a:extLst>
              <a:ext uri="{FF2B5EF4-FFF2-40B4-BE49-F238E27FC236}">
                <a16:creationId xmlns:a16="http://schemas.microsoft.com/office/drawing/2014/main" id="{183E4FA7-5A06-13E3-3B2A-488AB7372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0" y="4025900"/>
            <a:ext cx="136525" cy="11890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48">
            <a:extLst>
              <a:ext uri="{FF2B5EF4-FFF2-40B4-BE49-F238E27FC236}">
                <a16:creationId xmlns:a16="http://schemas.microsoft.com/office/drawing/2014/main" id="{DE4484E0-A9EF-38E6-2954-758D45509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325" y="4297363"/>
            <a:ext cx="152400" cy="654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49">
            <a:extLst>
              <a:ext uri="{FF2B5EF4-FFF2-40B4-BE49-F238E27FC236}">
                <a16:creationId xmlns:a16="http://schemas.microsoft.com/office/drawing/2014/main" id="{2C01CD59-84BF-677E-0C66-1DCDE866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988" y="4243388"/>
            <a:ext cx="149225" cy="814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9" name="Rectangle 50">
            <a:extLst>
              <a:ext uri="{FF2B5EF4-FFF2-40B4-BE49-F238E27FC236}">
                <a16:creationId xmlns:a16="http://schemas.microsoft.com/office/drawing/2014/main" id="{C2BD67F6-57E2-21D2-60C3-E8C81922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4189413"/>
            <a:ext cx="139700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0" name="Rectangle 51">
            <a:extLst>
              <a:ext uri="{FF2B5EF4-FFF2-40B4-BE49-F238E27FC236}">
                <a16:creationId xmlns:a16="http://schemas.microsoft.com/office/drawing/2014/main" id="{883F8B3D-D306-37E8-09BC-CC02C2AE7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4189413"/>
            <a:ext cx="150813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1" name="Rectangle 52">
            <a:extLst>
              <a:ext uri="{FF2B5EF4-FFF2-40B4-BE49-F238E27FC236}">
                <a16:creationId xmlns:a16="http://schemas.microsoft.com/office/drawing/2014/main" id="{97436091-B7CF-8569-2CEF-10947B8FC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4189413"/>
            <a:ext cx="150813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2" name="Rectangle 53">
            <a:extLst>
              <a:ext uri="{FF2B5EF4-FFF2-40B4-BE49-F238E27FC236}">
                <a16:creationId xmlns:a16="http://schemas.microsoft.com/office/drawing/2014/main" id="{3F237FFE-F53A-327F-3C22-11256808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4189413"/>
            <a:ext cx="152400" cy="8683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3" name="Rectangle 54">
            <a:extLst>
              <a:ext uri="{FF2B5EF4-FFF2-40B4-BE49-F238E27FC236}">
                <a16:creationId xmlns:a16="http://schemas.microsoft.com/office/drawing/2014/main" id="{1F622E84-97FC-BAE6-83AF-A71857A4F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4243388"/>
            <a:ext cx="150812" cy="7381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4" name="Rectangle 55">
            <a:extLst>
              <a:ext uri="{FF2B5EF4-FFF2-40B4-BE49-F238E27FC236}">
                <a16:creationId xmlns:a16="http://schemas.microsoft.com/office/drawing/2014/main" id="{8C98F3BE-F21C-B61B-2207-E296D2C18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297363"/>
            <a:ext cx="150813" cy="596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25" name="Group 77">
            <a:extLst>
              <a:ext uri="{FF2B5EF4-FFF2-40B4-BE49-F238E27FC236}">
                <a16:creationId xmlns:a16="http://schemas.microsoft.com/office/drawing/2014/main" id="{62CAC303-B66D-4784-427E-D8943F3CA30C}"/>
              </a:ext>
            </a:extLst>
          </p:cNvPr>
          <p:cNvGrpSpPr>
            <a:grpSpLocks/>
          </p:cNvGrpSpPr>
          <p:nvPr/>
        </p:nvGrpSpPr>
        <p:grpSpPr bwMode="auto">
          <a:xfrm>
            <a:off x="5235575" y="2774950"/>
            <a:ext cx="2268538" cy="1230313"/>
            <a:chOff x="3449" y="1628"/>
            <a:chExt cx="1429" cy="775"/>
          </a:xfrm>
        </p:grpSpPr>
        <p:sp>
          <p:nvSpPr>
            <p:cNvPr id="26" name="Rectangle 56">
              <a:extLst>
                <a:ext uri="{FF2B5EF4-FFF2-40B4-BE49-F238E27FC236}">
                  <a16:creationId xmlns:a16="http://schemas.microsoft.com/office/drawing/2014/main" id="{03A03AA4-9D3E-88A3-9CE1-2494BAE8E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1631"/>
              <a:ext cx="1429" cy="77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AF0B2FBA-C82D-7BA7-0A5D-E774BFBFC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1631"/>
              <a:ext cx="85" cy="74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8" name="Rectangle 60">
              <a:extLst>
                <a:ext uri="{FF2B5EF4-FFF2-40B4-BE49-F238E27FC236}">
                  <a16:creationId xmlns:a16="http://schemas.microsoft.com/office/drawing/2014/main" id="{97C62C62-D07F-5554-3DB1-FDCC9C2E5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" y="1631"/>
              <a:ext cx="85" cy="7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9" name="Rectangle 67">
              <a:extLst>
                <a:ext uri="{FF2B5EF4-FFF2-40B4-BE49-F238E27FC236}">
                  <a16:creationId xmlns:a16="http://schemas.microsoft.com/office/drawing/2014/main" id="{54CA4AD7-E099-D232-343F-F440C9B41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" y="1634"/>
              <a:ext cx="86" cy="7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0" name="Rectangle 57">
              <a:extLst>
                <a:ext uri="{FF2B5EF4-FFF2-40B4-BE49-F238E27FC236}">
                  <a16:creationId xmlns:a16="http://schemas.microsoft.com/office/drawing/2014/main" id="{8F504B94-2B8B-41B5-8FD1-24E63DD52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1631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Rectangle 58">
              <a:extLst>
                <a:ext uri="{FF2B5EF4-FFF2-40B4-BE49-F238E27FC236}">
                  <a16:creationId xmlns:a16="http://schemas.microsoft.com/office/drawing/2014/main" id="{397E7B8B-6A3D-F73E-ADC5-F9ABD46A3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" y="1631"/>
              <a:ext cx="85" cy="7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Rectangle 68">
              <a:extLst>
                <a:ext uri="{FF2B5EF4-FFF2-40B4-BE49-F238E27FC236}">
                  <a16:creationId xmlns:a16="http://schemas.microsoft.com/office/drawing/2014/main" id="{CBF27D7C-9792-62E3-53BF-9E9F1466F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1628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Rectangle 69">
              <a:extLst>
                <a:ext uri="{FF2B5EF4-FFF2-40B4-BE49-F238E27FC236}">
                  <a16:creationId xmlns:a16="http://schemas.microsoft.com/office/drawing/2014/main" id="{0D797E00-335B-D073-1102-9B7863344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628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Rectangle 70">
              <a:extLst>
                <a:ext uri="{FF2B5EF4-FFF2-40B4-BE49-F238E27FC236}">
                  <a16:creationId xmlns:a16="http://schemas.microsoft.com/office/drawing/2014/main" id="{D91D6EF5-65F2-156D-8D7A-70C273AA7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" y="1628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Rectangle 71">
              <a:extLst>
                <a:ext uri="{FF2B5EF4-FFF2-40B4-BE49-F238E27FC236}">
                  <a16:creationId xmlns:a16="http://schemas.microsoft.com/office/drawing/2014/main" id="{563E6B3F-CC2F-FD55-5DC1-099B076B1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" y="1630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Rectangle 72">
              <a:extLst>
                <a:ext uri="{FF2B5EF4-FFF2-40B4-BE49-F238E27FC236}">
                  <a16:creationId xmlns:a16="http://schemas.microsoft.com/office/drawing/2014/main" id="{45F75CED-45CC-C6B0-854A-95BCC0357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1634"/>
              <a:ext cx="44" cy="7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sp>
        <p:nvSpPr>
          <p:cNvPr id="37" name="Text Box 73">
            <a:extLst>
              <a:ext uri="{FF2B5EF4-FFF2-40B4-BE49-F238E27FC236}">
                <a16:creationId xmlns:a16="http://schemas.microsoft.com/office/drawing/2014/main" id="{A66A95A4-CE88-3F22-EFB3-9BE3143AD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1. Erweiterung zur Zeit der Salweidenblüte</a:t>
            </a:r>
          </a:p>
        </p:txBody>
      </p:sp>
      <p:sp>
        <p:nvSpPr>
          <p:cNvPr id="38" name="Rectangle 76">
            <a:extLst>
              <a:ext uri="{FF2B5EF4-FFF2-40B4-BE49-F238E27FC236}">
                <a16:creationId xmlns:a16="http://schemas.microsoft.com/office/drawing/2014/main" id="{D3B3F6D2-97A4-1322-184E-F0138409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19375"/>
            <a:ext cx="2268538" cy="1619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9" name="Text Box 78">
            <a:extLst>
              <a:ext uri="{FF2B5EF4-FFF2-40B4-BE49-F238E27FC236}">
                <a16:creationId xmlns:a16="http://schemas.microsoft.com/office/drawing/2014/main" id="{C8D05FCF-8C15-A94D-1BD1-2F5D54F81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849563"/>
            <a:ext cx="151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Zarge mit Mittelwänden und/oder ausgebauten Waben</a:t>
            </a:r>
          </a:p>
        </p:txBody>
      </p:sp>
      <p:pic>
        <p:nvPicPr>
          <p:cNvPr id="40" name="Picture 44" descr="L:\Home\Lehrer\HELMUTFESSELER\Akten\Neu Aumeier\Bilder Aumeier klein\094.jpg">
            <a:extLst>
              <a:ext uri="{FF2B5EF4-FFF2-40B4-BE49-F238E27FC236}">
                <a16:creationId xmlns:a16="http://schemas.microsoft.com/office/drawing/2014/main" id="{588170C5-7D63-F886-8C9D-B2AE41A5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41463"/>
            <a:ext cx="4475162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16C9D-5208-3971-44BA-6B8726C3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24DEF83-704B-E626-F5BC-156A7441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1075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2. Erweiterung zur Zeit der Kirschblüte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C07A62-DA25-E2F1-2132-218564F60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412875"/>
            <a:ext cx="87137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zh-CN" sz="1800">
                <a:latin typeface="Arial" panose="020B0604020202020204" pitchFamily="34" charset="0"/>
                <a:ea typeface="SimSun" panose="02010600030101010101" pitchFamily="2" charset="-122"/>
              </a:rPr>
              <a:t>…dabei überschüssige Futterwaben entfernen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zh-CN" sz="1800">
                <a:latin typeface="Arial" panose="020B0604020202020204" pitchFamily="34" charset="0"/>
                <a:ea typeface="SimSun" panose="02010600030101010101" pitchFamily="2" charset="-122"/>
              </a:rPr>
              <a:t>…Drohnenrahmen zwischen zwei ausgebaute in obere Brutraumzarge geben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zh-CN" sz="1800">
                <a:latin typeface="Arial" panose="020B0604020202020204" pitchFamily="34" charset="0"/>
                <a:ea typeface="SimSun" panose="02010600030101010101" pitchFamily="2" charset="-122"/>
              </a:rPr>
              <a:t>…Absperrgitter auflegen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zh-CN" sz="1800">
                <a:latin typeface="Arial" panose="020B0604020202020204" pitchFamily="34" charset="0"/>
                <a:ea typeface="SimSun" panose="02010600030101010101" pitchFamily="2" charset="-122"/>
              </a:rPr>
              <a:t>…Honigraum aufsetzen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zh-CN" sz="180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9" descr="L:\Home\Lehrer\HELMUTFESSELER\Akten\Neu Aumeier\Bilder Aumeier klein\095.jpg">
            <a:extLst>
              <a:ext uri="{FF2B5EF4-FFF2-40B4-BE49-F238E27FC236}">
                <a16:creationId xmlns:a16="http://schemas.microsoft.com/office/drawing/2014/main" id="{E6B9CFBF-0FD9-CD4A-9387-A24AFF5D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786063"/>
            <a:ext cx="2898775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L:\Home\Lehrer\HELMUTFESSELER\Akten\Neu Aumeier\Bilder Aumeier klein\096.jpg">
            <a:extLst>
              <a:ext uri="{FF2B5EF4-FFF2-40B4-BE49-F238E27FC236}">
                <a16:creationId xmlns:a16="http://schemas.microsoft.com/office/drawing/2014/main" id="{144388E6-E8E0-3793-2C5B-90E3A7F9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2714625"/>
            <a:ext cx="29591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:\Home\Lehrer\HELMUTFESSELER\Akten\Neu Aumeier\Bilder Aumeier klein\097.jpg">
            <a:extLst>
              <a:ext uri="{FF2B5EF4-FFF2-40B4-BE49-F238E27FC236}">
                <a16:creationId xmlns:a16="http://schemas.microsoft.com/office/drawing/2014/main" id="{CBC324D1-3BB7-D0E8-BA02-3FA5F7B7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2568575"/>
            <a:ext cx="3071813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L:\Home\Lehrer\HELMUTFESSELER\Akten\Neu Aumeier\Bilder Aumeier klein\098.jpg">
            <a:extLst>
              <a:ext uri="{FF2B5EF4-FFF2-40B4-BE49-F238E27FC236}">
                <a16:creationId xmlns:a16="http://schemas.microsoft.com/office/drawing/2014/main" id="{28A6DB54-7B82-F1C9-D0DF-900C6CBD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571750"/>
            <a:ext cx="30638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9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857C1-7E19-BF6D-E2FA-16532EF3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Frühjahr</a:t>
            </a:r>
          </a:p>
        </p:txBody>
      </p:sp>
      <p:pic>
        <p:nvPicPr>
          <p:cNvPr id="3" name="Picture 17" descr="C:\Users\Fesseler\Desktop\Aumeier\Neu Aumeier\Bilder Aumeier klein\100.jpg">
            <a:extLst>
              <a:ext uri="{FF2B5EF4-FFF2-40B4-BE49-F238E27FC236}">
                <a16:creationId xmlns:a16="http://schemas.microsoft.com/office/drawing/2014/main" id="{0F681DAB-AEF6-9EB5-9891-F733457A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995738"/>
            <a:ext cx="3681412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C:\Users\Fesseler\Desktop\Aumeier\Neu Aumeier\Bilder Aumeier klein\099.jpg">
            <a:extLst>
              <a:ext uri="{FF2B5EF4-FFF2-40B4-BE49-F238E27FC236}">
                <a16:creationId xmlns:a16="http://schemas.microsoft.com/office/drawing/2014/main" id="{CBB7E8B9-1273-300C-595D-8DF32BB6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74788"/>
            <a:ext cx="36941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5">
            <a:extLst>
              <a:ext uri="{FF2B5EF4-FFF2-40B4-BE49-F238E27FC236}">
                <a16:creationId xmlns:a16="http://schemas.microsoft.com/office/drawing/2014/main" id="{C60F01C9-7336-DC2A-D390-B7F1165C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81075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Warum imkern mit Drohnen-(Bau-)rahmen?</a:t>
            </a:r>
          </a:p>
        </p:txBody>
      </p:sp>
      <p:sp>
        <p:nvSpPr>
          <p:cNvPr id="6" name="Rectangle 76">
            <a:extLst>
              <a:ext uri="{FF2B5EF4-FFF2-40B4-BE49-F238E27FC236}">
                <a16:creationId xmlns:a16="http://schemas.microsoft.com/office/drawing/2014/main" id="{8BB8C58D-8FBF-1553-1D9B-BB6931944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484313"/>
            <a:ext cx="4319587" cy="4968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77">
            <a:extLst>
              <a:ext uri="{FF2B5EF4-FFF2-40B4-BE49-F238E27FC236}">
                <a16:creationId xmlns:a16="http://schemas.microsoft.com/office/drawing/2014/main" id="{FA9A1806-B623-DE30-7F7B-4CD5EE89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276475"/>
            <a:ext cx="39592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…ist eine rückstandsfreie, natürliche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    Varroamilben-Falle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…wirkt schwarmvorbeugend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…dient der Wachsproduktion</a:t>
            </a:r>
          </a:p>
        </p:txBody>
      </p:sp>
      <p:sp>
        <p:nvSpPr>
          <p:cNvPr id="8" name="Text Box 81">
            <a:extLst>
              <a:ext uri="{FF2B5EF4-FFF2-40B4-BE49-F238E27FC236}">
                <a16:creationId xmlns:a16="http://schemas.microsoft.com/office/drawing/2014/main" id="{3662D5B6-4B74-D07D-EBA6-F4589B17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74800"/>
            <a:ext cx="3816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40000"/>
              </a:spcBef>
              <a:buFontTx/>
              <a:buNone/>
            </a:pPr>
            <a:r>
              <a:rPr lang="de-DE" altLang="de-DE" sz="2000">
                <a:latin typeface="Arial" panose="020B0604020202020204" pitchFamily="34" charset="0"/>
              </a:rPr>
              <a:t>Regelmäßige Drohnenbrutentnahme…</a:t>
            </a:r>
          </a:p>
        </p:txBody>
      </p:sp>
      <p:grpSp>
        <p:nvGrpSpPr>
          <p:cNvPr id="9" name="Group 86">
            <a:extLst>
              <a:ext uri="{FF2B5EF4-FFF2-40B4-BE49-F238E27FC236}">
                <a16:creationId xmlns:a16="http://schemas.microsoft.com/office/drawing/2014/main" id="{4CAD3E84-D052-E22E-DB9C-0B6CD1480863}"/>
              </a:ext>
            </a:extLst>
          </p:cNvPr>
          <p:cNvGrpSpPr>
            <a:grpSpLocks/>
          </p:cNvGrpSpPr>
          <p:nvPr/>
        </p:nvGrpSpPr>
        <p:grpSpPr bwMode="auto">
          <a:xfrm>
            <a:off x="538163" y="3500438"/>
            <a:ext cx="1081087" cy="1081087"/>
            <a:chOff x="339" y="2205"/>
            <a:chExt cx="681" cy="681"/>
          </a:xfrm>
        </p:grpSpPr>
        <p:sp>
          <p:nvSpPr>
            <p:cNvPr id="10" name="AutoShape 83">
              <a:extLst>
                <a:ext uri="{FF2B5EF4-FFF2-40B4-BE49-F238E27FC236}">
                  <a16:creationId xmlns:a16="http://schemas.microsoft.com/office/drawing/2014/main" id="{479BF6B4-25D5-18AF-99E4-29C036323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2205"/>
              <a:ext cx="681" cy="681"/>
            </a:xfrm>
            <a:prstGeom prst="downArrow">
              <a:avLst>
                <a:gd name="adj1" fmla="val 67398"/>
                <a:gd name="adj2" fmla="val 4991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Text Box 84">
              <a:extLst>
                <a:ext uri="{FF2B5EF4-FFF2-40B4-BE49-F238E27FC236}">
                  <a16:creationId xmlns:a16="http://schemas.microsoft.com/office/drawing/2014/main" id="{2DED0988-A8C1-953F-D065-6A34E094B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250"/>
              <a:ext cx="59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nach 14 bis 24 Tagen</a:t>
              </a:r>
            </a:p>
          </p:txBody>
        </p:sp>
      </p:grpSp>
      <p:pic>
        <p:nvPicPr>
          <p:cNvPr id="12" name="Picture 18" descr="C:\Users\Fesseler\Desktop\Aumeier\Neu Aumeier\Bilder Aumeier klein\101.jpg">
            <a:extLst>
              <a:ext uri="{FF2B5EF4-FFF2-40B4-BE49-F238E27FC236}">
                <a16:creationId xmlns:a16="http://schemas.microsoft.com/office/drawing/2014/main" id="{772A55C5-9A7A-37C4-5DCA-77088A21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643313"/>
            <a:ext cx="419417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6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BF3B-FA81-32D6-36B4-BCD83C63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65419-7537-6A1A-3142-3FEB8E73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35023-E082-4A87-AFE6-FF3A94DB3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09.30-10.45		Vorstellung Imkerverein</a:t>
            </a:r>
          </a:p>
          <a:p>
            <a:pPr marL="0" indent="0">
              <a:buNone/>
            </a:pPr>
            <a:r>
              <a:rPr lang="de-DE" dirty="0"/>
              <a:t>			Volksentwicklung im Jahresverlauf</a:t>
            </a:r>
          </a:p>
          <a:p>
            <a:pPr marL="0" indent="0">
              <a:buNone/>
            </a:pPr>
            <a:r>
              <a:rPr lang="de-DE" dirty="0"/>
              <a:t>10.45-11.00		Pause</a:t>
            </a:r>
          </a:p>
          <a:p>
            <a:pPr marL="0" indent="0">
              <a:buNone/>
            </a:pPr>
            <a:r>
              <a:rPr lang="de-DE" dirty="0"/>
              <a:t>11.00-12.30		Völkerführung im Frühjahr</a:t>
            </a:r>
          </a:p>
          <a:p>
            <a:pPr marL="0" indent="0">
              <a:buNone/>
            </a:pPr>
            <a:r>
              <a:rPr lang="de-DE" b="1" dirty="0"/>
              <a:t>			Exkurs: Varroa</a:t>
            </a:r>
          </a:p>
          <a:p>
            <a:pPr marL="0" indent="0">
              <a:buNone/>
            </a:pPr>
            <a:r>
              <a:rPr lang="de-DE" dirty="0"/>
              <a:t>12.30-13.15		Mittagspause</a:t>
            </a:r>
          </a:p>
          <a:p>
            <a:pPr marL="0" indent="0">
              <a:buNone/>
            </a:pPr>
            <a:r>
              <a:rPr lang="de-DE" dirty="0"/>
              <a:t>13.15-14.45		Wachstum/Schwarmverhinderung</a:t>
            </a:r>
          </a:p>
          <a:p>
            <a:pPr marL="0" indent="0">
              <a:buNone/>
            </a:pPr>
            <a:r>
              <a:rPr lang="de-DE" dirty="0"/>
              <a:t>			Exkurs: </a:t>
            </a:r>
            <a:r>
              <a:rPr lang="de-DE" dirty="0" err="1"/>
              <a:t>Ablegerbildung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14.45-15.00 		Pause</a:t>
            </a:r>
          </a:p>
          <a:p>
            <a:pPr marL="0" indent="0">
              <a:buNone/>
            </a:pPr>
            <a:r>
              <a:rPr lang="de-DE" dirty="0"/>
              <a:t>15.00-16.00		Honigernte/Auffütterung</a:t>
            </a:r>
          </a:p>
        </p:txBody>
      </p:sp>
    </p:spTree>
    <p:extLst>
      <p:ext uri="{BB962C8B-B14F-4D97-AF65-F5344CB8AC3E}">
        <p14:creationId xmlns:p14="http://schemas.microsoft.com/office/powerpoint/2010/main" val="384706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9401E-865B-15A9-B5E7-8A78CEF5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Varroa – Bedrohung für die Imkerei</a:t>
            </a:r>
          </a:p>
        </p:txBody>
      </p:sp>
      <p:pic>
        <p:nvPicPr>
          <p:cNvPr id="3" name="Picture 10" descr="C:\Users\Fesseler\Desktop\Aumeier\Neu Aumeier\Bilder Aumeier klein\159.jpg">
            <a:extLst>
              <a:ext uri="{FF2B5EF4-FFF2-40B4-BE49-F238E27FC236}">
                <a16:creationId xmlns:a16="http://schemas.microsoft.com/office/drawing/2014/main" id="{69D17C50-767E-79AD-C767-5ABAB1EF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928688"/>
            <a:ext cx="9240838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id="{58B65369-E6EB-8644-A204-D9B8334D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981075"/>
            <a:ext cx="5148262" cy="21605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E6791B9-1BD7-912E-F731-CD6F197B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1030042"/>
            <a:ext cx="5294313" cy="199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Varroa </a:t>
            </a:r>
            <a:r>
              <a:rPr lang="de-DE" altLang="de-DE" sz="2400" b="1" dirty="0" err="1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destructor</a:t>
            </a:r>
            <a:r>
              <a:rPr lang="de-DE" altLang="de-DE" sz="2400" b="1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400" dirty="0">
              <a:solidFill>
                <a:srgbClr val="A5002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de-DE" altLang="de-DE" sz="1700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…ist eine blutsaugende Milbe 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z="1700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…wurde durch Menschenhand weltweit verbreitet 	…vermehrt sich in unseren Völkern ungebremst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z="1700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…schädigt bei hohem Befall Brut und Bienen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z="1700" dirty="0">
                <a:solidFill>
                  <a:srgbClr val="A5002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…überwintert auf erwachsenen Bienen</a:t>
            </a:r>
            <a:endParaRPr lang="de-DE" altLang="de-DE" sz="17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21">
            <a:extLst>
              <a:ext uri="{FF2B5EF4-FFF2-40B4-BE49-F238E27FC236}">
                <a16:creationId xmlns:a16="http://schemas.microsoft.com/office/drawing/2014/main" id="{5781B00A-C9F8-EBFB-A37B-B643D6D823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27763" y="4581525"/>
            <a:ext cx="1223962" cy="504825"/>
          </a:xfrm>
          <a:prstGeom prst="line">
            <a:avLst/>
          </a:prstGeom>
          <a:noFill/>
          <a:ln w="152400">
            <a:solidFill>
              <a:srgbClr val="FF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99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E6BE2-B45C-141F-40A3-74693E40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186C70-7C53-0879-6EFA-C6F5444B2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" y="1825625"/>
            <a:ext cx="8547652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22. Feb 25	</a:t>
            </a:r>
            <a:r>
              <a:rPr lang="de-DE" dirty="0" err="1"/>
              <a:t>Imkerliche</a:t>
            </a:r>
            <a:r>
              <a:rPr lang="de-DE" dirty="0"/>
              <a:t> Grundlagen		Jens/Markus</a:t>
            </a:r>
          </a:p>
          <a:p>
            <a:pPr marL="0" indent="0">
              <a:buNone/>
            </a:pPr>
            <a:r>
              <a:rPr lang="de-DE" b="1" dirty="0"/>
              <a:t>08. </a:t>
            </a:r>
            <a:r>
              <a:rPr lang="de-DE" b="1" dirty="0" err="1"/>
              <a:t>Mrz</a:t>
            </a:r>
            <a:r>
              <a:rPr lang="de-DE" b="1" dirty="0"/>
              <a:t> 25</a:t>
            </a:r>
            <a:r>
              <a:rPr lang="de-DE" dirty="0"/>
              <a:t>	</a:t>
            </a:r>
            <a:r>
              <a:rPr lang="de-DE" b="1" dirty="0"/>
              <a:t>Imkerei im Jahresverlauf</a:t>
            </a:r>
            <a:r>
              <a:rPr lang="de-DE" dirty="0"/>
              <a:t>	Jens/Markus</a:t>
            </a:r>
          </a:p>
          <a:p>
            <a:pPr marL="0" indent="0">
              <a:buNone/>
            </a:pPr>
            <a:r>
              <a:rPr lang="de-DE" dirty="0"/>
              <a:t>05. Apr 25	Bienengesundheit		Guido Eich</a:t>
            </a:r>
          </a:p>
          <a:p>
            <a:pPr marL="0" indent="0">
              <a:buNone/>
            </a:pPr>
            <a:r>
              <a:rPr lang="de-DE" dirty="0"/>
              <a:t>24. Mai 25	DIB-Honiglehrgang		Guido Eich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Praxistermine auf dem Lehrbienenstand werden abhängig von der Völkerentwicklung im Zeitraum April bis Juli/August geplant</a:t>
            </a:r>
          </a:p>
        </p:txBody>
      </p:sp>
    </p:spTree>
    <p:extLst>
      <p:ext uri="{BB962C8B-B14F-4D97-AF65-F5344CB8AC3E}">
        <p14:creationId xmlns:p14="http://schemas.microsoft.com/office/powerpoint/2010/main" val="102358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19DBD-2019-DCF0-4621-FD5E23F3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Varroa – Bedrohung für die Imkerei</a:t>
            </a: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A23799AC-DA07-BCD8-BE04-DA26F44B0C38}"/>
              </a:ext>
            </a:extLst>
          </p:cNvPr>
          <p:cNvSpPr>
            <a:spLocks/>
          </p:cNvSpPr>
          <p:nvPr/>
        </p:nvSpPr>
        <p:spPr bwMode="auto">
          <a:xfrm>
            <a:off x="3635375" y="1935163"/>
            <a:ext cx="1255713" cy="269875"/>
          </a:xfrm>
          <a:custGeom>
            <a:avLst/>
            <a:gdLst>
              <a:gd name="T0" fmla="*/ 0 w 848"/>
              <a:gd name="T1" fmla="*/ 2147483646 h 186"/>
              <a:gd name="T2" fmla="*/ 2147483646 w 848"/>
              <a:gd name="T3" fmla="*/ 2147483646 h 186"/>
              <a:gd name="T4" fmla="*/ 2147483646 w 848"/>
              <a:gd name="T5" fmla="*/ 0 h 186"/>
              <a:gd name="T6" fmla="*/ 0 60000 65536"/>
              <a:gd name="T7" fmla="*/ 0 60000 65536"/>
              <a:gd name="T8" fmla="*/ 0 60000 65536"/>
              <a:gd name="T9" fmla="*/ 0 w 848"/>
              <a:gd name="T10" fmla="*/ 0 h 186"/>
              <a:gd name="T11" fmla="*/ 848 w 848"/>
              <a:gd name="T12" fmla="*/ 186 h 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8" h="186">
                <a:moveTo>
                  <a:pt x="0" y="186"/>
                </a:moveTo>
                <a:cubicBezTo>
                  <a:pt x="52" y="164"/>
                  <a:pt x="170" y="86"/>
                  <a:pt x="311" y="55"/>
                </a:cubicBezTo>
                <a:cubicBezTo>
                  <a:pt x="452" y="24"/>
                  <a:pt x="736" y="11"/>
                  <a:pt x="848" y="0"/>
                </a:cubicBezTo>
              </a:path>
            </a:pathLst>
          </a:custGeom>
          <a:noFill/>
          <a:ln w="136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pic>
        <p:nvPicPr>
          <p:cNvPr id="4" name="Picture 15" descr="reproduktiv">
            <a:extLst>
              <a:ext uri="{FF2B5EF4-FFF2-40B4-BE49-F238E27FC236}">
                <a16:creationId xmlns:a16="http://schemas.microsoft.com/office/drawing/2014/main" id="{17CE7618-E9B5-DBDD-30E4-F9ADEEF5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84338"/>
            <a:ext cx="2952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16">
            <a:extLst>
              <a:ext uri="{FF2B5EF4-FFF2-40B4-BE49-F238E27FC236}">
                <a16:creationId xmlns:a16="http://schemas.microsoft.com/office/drawing/2014/main" id="{979EC13E-A2CD-3D76-D065-37D00AF7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1179513"/>
            <a:ext cx="3692525" cy="25098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59387743-3ECF-760F-A4C7-043CCE06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56025"/>
            <a:ext cx="27384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135" tIns="26569" rIns="53135" bIns="2656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Befall verdeckelungsreifer Bienenlarven</a:t>
            </a:r>
            <a:endParaRPr lang="de-DE" altLang="de-DE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8" descr="in Zelle">
            <a:extLst>
              <a:ext uri="{FF2B5EF4-FFF2-40B4-BE49-F238E27FC236}">
                <a16:creationId xmlns:a16="http://schemas.microsoft.com/office/drawing/2014/main" id="{E77548E3-0558-EFF5-09B0-079F3545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04938"/>
            <a:ext cx="29527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9">
            <a:extLst>
              <a:ext uri="{FF2B5EF4-FFF2-40B4-BE49-F238E27FC236}">
                <a16:creationId xmlns:a16="http://schemas.microsoft.com/office/drawing/2014/main" id="{120C69AB-CBD0-6CBE-BE4C-0E3BC2C8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1052513"/>
            <a:ext cx="3344863" cy="29527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B6B7F129-3F19-9B49-D3EA-D8C8CCDCA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035425"/>
            <a:ext cx="26003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135" tIns="26569" rIns="53135" bIns="2656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Fortpflanzung und Paarung in der verdeckelten Brutzelle</a:t>
            </a:r>
            <a:endParaRPr lang="de-DE" altLang="de-DE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87E6343C-A315-290A-392E-D4A0FF06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5426075"/>
            <a:ext cx="19478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135" tIns="26569" rIns="53135" bIns="2656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Ausbreitung in andere Völker durch Verflug / Räuberei</a:t>
            </a:r>
            <a:endParaRPr lang="de-DE" altLang="de-DE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772CA661-CEEB-89D5-ECFB-8B64F0DD7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4079875"/>
            <a:ext cx="32146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135" tIns="26569" rIns="53135" bIns="2656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  <a:cs typeface="Arial" panose="020B0604020202020204" pitchFamily="34" charset="0"/>
              </a:rPr>
              <a:t>TRÄGER-</a:t>
            </a:r>
          </a:p>
        </p:txBody>
      </p:sp>
      <p:grpSp>
        <p:nvGrpSpPr>
          <p:cNvPr id="12" name="Group 23">
            <a:extLst>
              <a:ext uri="{FF2B5EF4-FFF2-40B4-BE49-F238E27FC236}">
                <a16:creationId xmlns:a16="http://schemas.microsoft.com/office/drawing/2014/main" id="{CC93C364-73F3-5B9F-59E5-A1A5B6DF0090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3143250"/>
            <a:ext cx="2709862" cy="935038"/>
            <a:chOff x="1726" y="1888"/>
            <a:chExt cx="1707" cy="589"/>
          </a:xfrm>
        </p:grpSpPr>
        <p:sp>
          <p:nvSpPr>
            <p:cNvPr id="13" name="AutoShape 24">
              <a:extLst>
                <a:ext uri="{FF2B5EF4-FFF2-40B4-BE49-F238E27FC236}">
                  <a16:creationId xmlns:a16="http://schemas.microsoft.com/office/drawing/2014/main" id="{1C0B69F8-4348-F328-BD80-EA6C2517C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75" y="1521"/>
              <a:ext cx="589" cy="1324"/>
            </a:xfrm>
            <a:prstGeom prst="leftRightArrow">
              <a:avLst>
                <a:gd name="adj1" fmla="val 64750"/>
                <a:gd name="adj2" fmla="val 31176"/>
              </a:avLst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CDE4D06B-E8BE-9692-22CB-0F23709CF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6" y="2037"/>
              <a:ext cx="1707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3135" tIns="26569" rIns="53135" bIns="265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  <a:endParaRPr lang="de-DE" altLang="de-DE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 Box 26">
            <a:extLst>
              <a:ext uri="{FF2B5EF4-FFF2-40B4-BE49-F238E27FC236}">
                <a16:creationId xmlns:a16="http://schemas.microsoft.com/office/drawing/2014/main" id="{682138B5-5E4F-4196-3BB0-5A2E86F79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2522538"/>
            <a:ext cx="1568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135" tIns="26569" rIns="53135" bIns="2656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  <a:cs typeface="Arial" panose="020B0604020202020204" pitchFamily="34" charset="0"/>
              </a:rPr>
              <a:t>REPRO-DUKTIVE</a:t>
            </a:r>
          </a:p>
        </p:txBody>
      </p:sp>
      <p:sp>
        <p:nvSpPr>
          <p:cNvPr id="16" name="Freeform 27">
            <a:extLst>
              <a:ext uri="{FF2B5EF4-FFF2-40B4-BE49-F238E27FC236}">
                <a16:creationId xmlns:a16="http://schemas.microsoft.com/office/drawing/2014/main" id="{CCF60208-5441-10C4-8CD7-E6C48719762C}"/>
              </a:ext>
            </a:extLst>
          </p:cNvPr>
          <p:cNvSpPr>
            <a:spLocks/>
          </p:cNvSpPr>
          <p:nvPr/>
        </p:nvSpPr>
        <p:spPr bwMode="auto">
          <a:xfrm rot="8342430">
            <a:off x="5435600" y="4508500"/>
            <a:ext cx="896938" cy="144463"/>
          </a:xfrm>
          <a:custGeom>
            <a:avLst/>
            <a:gdLst>
              <a:gd name="T0" fmla="*/ 0 w 848"/>
              <a:gd name="T1" fmla="*/ 2147483646 h 186"/>
              <a:gd name="T2" fmla="*/ 2147483646 w 848"/>
              <a:gd name="T3" fmla="*/ 2147483646 h 186"/>
              <a:gd name="T4" fmla="*/ 2147483646 w 848"/>
              <a:gd name="T5" fmla="*/ 0 h 186"/>
              <a:gd name="T6" fmla="*/ 0 60000 65536"/>
              <a:gd name="T7" fmla="*/ 0 60000 65536"/>
              <a:gd name="T8" fmla="*/ 0 60000 65536"/>
              <a:gd name="T9" fmla="*/ 0 w 848"/>
              <a:gd name="T10" fmla="*/ 0 h 186"/>
              <a:gd name="T11" fmla="*/ 848 w 848"/>
              <a:gd name="T12" fmla="*/ 186 h 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8" h="186">
                <a:moveTo>
                  <a:pt x="0" y="186"/>
                </a:moveTo>
                <a:cubicBezTo>
                  <a:pt x="52" y="164"/>
                  <a:pt x="170" y="86"/>
                  <a:pt x="311" y="55"/>
                </a:cubicBezTo>
                <a:cubicBezTo>
                  <a:pt x="452" y="24"/>
                  <a:pt x="736" y="11"/>
                  <a:pt x="848" y="0"/>
                </a:cubicBezTo>
              </a:path>
            </a:pathLst>
          </a:custGeom>
          <a:noFill/>
          <a:ln w="136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sp>
        <p:nvSpPr>
          <p:cNvPr id="17" name="Freeform 28">
            <a:extLst>
              <a:ext uri="{FF2B5EF4-FFF2-40B4-BE49-F238E27FC236}">
                <a16:creationId xmlns:a16="http://schemas.microsoft.com/office/drawing/2014/main" id="{EDAEAE80-EF24-09F4-4055-A78386303900}"/>
              </a:ext>
            </a:extLst>
          </p:cNvPr>
          <p:cNvSpPr>
            <a:spLocks/>
          </p:cNvSpPr>
          <p:nvPr/>
        </p:nvSpPr>
        <p:spPr bwMode="auto">
          <a:xfrm rot="14749387">
            <a:off x="1847056" y="4826794"/>
            <a:ext cx="1255713" cy="269875"/>
          </a:xfrm>
          <a:custGeom>
            <a:avLst/>
            <a:gdLst>
              <a:gd name="T0" fmla="*/ 0 w 848"/>
              <a:gd name="T1" fmla="*/ 2147483646 h 186"/>
              <a:gd name="T2" fmla="*/ 2147483646 w 848"/>
              <a:gd name="T3" fmla="*/ 2147483646 h 186"/>
              <a:gd name="T4" fmla="*/ 2147483646 w 848"/>
              <a:gd name="T5" fmla="*/ 0 h 186"/>
              <a:gd name="T6" fmla="*/ 0 60000 65536"/>
              <a:gd name="T7" fmla="*/ 0 60000 65536"/>
              <a:gd name="T8" fmla="*/ 0 60000 65536"/>
              <a:gd name="T9" fmla="*/ 0 w 848"/>
              <a:gd name="T10" fmla="*/ 0 h 186"/>
              <a:gd name="T11" fmla="*/ 848 w 848"/>
              <a:gd name="T12" fmla="*/ 186 h 1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8" h="186">
                <a:moveTo>
                  <a:pt x="0" y="186"/>
                </a:moveTo>
                <a:cubicBezTo>
                  <a:pt x="52" y="164"/>
                  <a:pt x="170" y="86"/>
                  <a:pt x="311" y="55"/>
                </a:cubicBezTo>
                <a:cubicBezTo>
                  <a:pt x="452" y="24"/>
                  <a:pt x="736" y="11"/>
                  <a:pt x="848" y="0"/>
                </a:cubicBezTo>
              </a:path>
            </a:pathLst>
          </a:custGeom>
          <a:noFill/>
          <a:ln w="136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de-DE"/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F1EE9556-83AA-3677-1414-24B63CC2888B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4437063"/>
            <a:ext cx="2447925" cy="2349500"/>
            <a:chOff x="2072" y="2123"/>
            <a:chExt cx="1059" cy="1035"/>
          </a:xfrm>
        </p:grpSpPr>
        <p:pic>
          <p:nvPicPr>
            <p:cNvPr id="19" name="Picture 34" descr="Varroa auf biene">
              <a:extLst>
                <a:ext uri="{FF2B5EF4-FFF2-40B4-BE49-F238E27FC236}">
                  <a16:creationId xmlns:a16="http://schemas.microsoft.com/office/drawing/2014/main" id="{A7C596B6-8DA7-0AB2-6972-B6C79FC8A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" y="2127"/>
              <a:ext cx="1043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35">
              <a:extLst>
                <a:ext uri="{FF2B5EF4-FFF2-40B4-BE49-F238E27FC236}">
                  <a16:creationId xmlns:a16="http://schemas.microsoft.com/office/drawing/2014/main" id="{4CC52699-36CA-4C92-3582-35E0BFE82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2123"/>
              <a:ext cx="1059" cy="10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sp>
        <p:nvSpPr>
          <p:cNvPr id="21" name="Text Box 37">
            <a:extLst>
              <a:ext uri="{FF2B5EF4-FFF2-40B4-BE49-F238E27FC236}">
                <a16:creationId xmlns:a16="http://schemas.microsoft.com/office/drawing/2014/main" id="{3996EFCF-113F-044F-433F-5169C164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Lebenszyklus der Varroa-Milbe</a:t>
            </a:r>
          </a:p>
        </p:txBody>
      </p:sp>
    </p:spTree>
    <p:extLst>
      <p:ext uri="{BB962C8B-B14F-4D97-AF65-F5344CB8AC3E}">
        <p14:creationId xmlns:p14="http://schemas.microsoft.com/office/powerpoint/2010/main" val="282121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6FFC1-DFC0-7BD8-082D-83B31A1B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Varroa – Bedrohung für die Imkerei</a:t>
            </a:r>
          </a:p>
        </p:txBody>
      </p:sp>
      <p:pic>
        <p:nvPicPr>
          <p:cNvPr id="3" name="Picture 25" descr="C:\Users\Fesseler\Desktop\Aumeier\Neu Aumeier\Bilder Aumeier klein\165.jpg">
            <a:extLst>
              <a:ext uri="{FF2B5EF4-FFF2-40B4-BE49-F238E27FC236}">
                <a16:creationId xmlns:a16="http://schemas.microsoft.com/office/drawing/2014/main" id="{F0947A69-26AD-300A-4031-D2D143EB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1485900"/>
            <a:ext cx="28432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:\Users\Fesseler\Desktop\Aumeier\Neu Aumeier\Bilder Aumeier klein\164.jpg">
            <a:extLst>
              <a:ext uri="{FF2B5EF4-FFF2-40B4-BE49-F238E27FC236}">
                <a16:creationId xmlns:a16="http://schemas.microsoft.com/office/drawing/2014/main" id="{07CED0E4-65B7-967B-4353-C1578227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098925"/>
            <a:ext cx="27368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:\Users\Fesseler\Desktop\Aumeier\Neu Aumeier\Bilder Aumeier klein\163.jpg">
            <a:extLst>
              <a:ext uri="{FF2B5EF4-FFF2-40B4-BE49-F238E27FC236}">
                <a16:creationId xmlns:a16="http://schemas.microsoft.com/office/drawing/2014/main" id="{F81FDB27-F760-BD15-88CD-8EEDC6F0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500188"/>
            <a:ext cx="273685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B8211414-4737-3202-54D0-47C9C349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4222750"/>
            <a:ext cx="503238" cy="2087563"/>
          </a:xfrm>
          <a:prstGeom prst="downArrow">
            <a:avLst>
              <a:gd name="adj1" fmla="val 50000"/>
              <a:gd name="adj2" fmla="val 10370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E06766DC-0B38-78D1-2C36-D41348A6D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067425"/>
            <a:ext cx="2952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Lückiges Brutnest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6E87A8DF-FA7B-492E-9C45-A362FCE53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038" y="3467100"/>
            <a:ext cx="16875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Geschädigte Brut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EE0C026-5A5C-1B56-12C5-C3B747D1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700213"/>
            <a:ext cx="504825" cy="2301875"/>
          </a:xfrm>
          <a:prstGeom prst="downArrow">
            <a:avLst>
              <a:gd name="adj1" fmla="val 50000"/>
              <a:gd name="adj2" fmla="val 1139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0733800A-FDD0-0E5E-56DA-E36E86B60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557338"/>
            <a:ext cx="1441450" cy="5300662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C99E4120-0939-A59B-E60A-8A103180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1844675"/>
            <a:ext cx="2743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Schlupfgewicht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Lebenserwartung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Leistungsfähigkeit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Sozialverhalten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6AA8F618-7EE5-83E0-C790-59E270F7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573463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Verkrüppelte Bienen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F69B3FFE-FEF2-6EEC-D3DD-0C7602F27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321175"/>
            <a:ext cx="2160588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Brutpflege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Putztrieb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Sammelbereitschaft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Verteidigungs-bereitschaft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7506DE49-883F-DD5D-7466-0BE2FC813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5334000"/>
            <a:ext cx="158432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700" b="1">
                <a:latin typeface="Arial" panose="020B0604020202020204" pitchFamily="34" charset="0"/>
                <a:cs typeface="Arial" panose="020B0604020202020204" pitchFamily="34" charset="0"/>
              </a:rPr>
              <a:t>Völker werden ausgeräubert</a:t>
            </a:r>
          </a:p>
        </p:txBody>
      </p:sp>
      <p:sp>
        <p:nvSpPr>
          <p:cNvPr id="15" name="AutoShape 26">
            <a:extLst>
              <a:ext uri="{FF2B5EF4-FFF2-40B4-BE49-F238E27FC236}">
                <a16:creationId xmlns:a16="http://schemas.microsoft.com/office/drawing/2014/main" id="{EB64CBEB-936D-AC28-B9A7-06FC6B4B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518150"/>
            <a:ext cx="576263" cy="431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" name="Group 27">
            <a:extLst>
              <a:ext uri="{FF2B5EF4-FFF2-40B4-BE49-F238E27FC236}">
                <a16:creationId xmlns:a16="http://schemas.microsoft.com/office/drawing/2014/main" id="{7DDA5F86-7820-B7A0-7942-5A6452CB4D0B}"/>
              </a:ext>
            </a:extLst>
          </p:cNvPr>
          <p:cNvGrpSpPr>
            <a:grpSpLocks/>
          </p:cNvGrpSpPr>
          <p:nvPr/>
        </p:nvGrpSpPr>
        <p:grpSpPr bwMode="auto">
          <a:xfrm>
            <a:off x="7161213" y="5070475"/>
            <a:ext cx="1298575" cy="1311275"/>
            <a:chOff x="4785" y="3058"/>
            <a:chExt cx="817" cy="826"/>
          </a:xfrm>
        </p:grpSpPr>
        <p:sp>
          <p:nvSpPr>
            <p:cNvPr id="17" name="AutoShape 28">
              <a:extLst>
                <a:ext uri="{FF2B5EF4-FFF2-40B4-BE49-F238E27FC236}">
                  <a16:creationId xmlns:a16="http://schemas.microsoft.com/office/drawing/2014/main" id="{7D26BEEA-6B5A-D494-9C1E-79FEC3B5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" y="3339"/>
              <a:ext cx="317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7 w 21600"/>
                <a:gd name="T13" fmla="*/ 5400 h 21600"/>
                <a:gd name="T14" fmla="*/ 18874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Text Box 29">
              <a:extLst>
                <a:ext uri="{FF2B5EF4-FFF2-40B4-BE49-F238E27FC236}">
                  <a16:creationId xmlns:a16="http://schemas.microsoft.com/office/drawing/2014/main" id="{FD04EEA7-E742-A213-1E1A-BDD4E126C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7" y="3058"/>
              <a:ext cx="545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</a:t>
              </a:r>
            </a:p>
          </p:txBody>
        </p: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13D6641F-E548-23F2-3DA2-2B967E5FB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Klinische Symptome der Varroose</a:t>
            </a:r>
          </a:p>
        </p:txBody>
      </p:sp>
    </p:spTree>
    <p:extLst>
      <p:ext uri="{BB962C8B-B14F-4D97-AF65-F5344CB8AC3E}">
        <p14:creationId xmlns:p14="http://schemas.microsoft.com/office/powerpoint/2010/main" val="226316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0963F-5710-659A-EF8A-15D477AE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8" descr="C:\Users\Fesseler\Desktop\Aumeier\Neu Aumeier\Bilder Aumeier klein\166.jpg">
            <a:extLst>
              <a:ext uri="{FF2B5EF4-FFF2-40B4-BE49-F238E27FC236}">
                <a16:creationId xmlns:a16="http://schemas.microsoft.com/office/drawing/2014/main" id="{7BD63E7A-27BD-74F4-5DBE-D49FEC0E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BC22B3AA-A35E-C7D7-A843-382792863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6308725"/>
            <a:ext cx="2297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tx2"/>
                </a:solidFill>
                <a:cs typeface="Arial" panose="020B0604020202020204" pitchFamily="34" charset="0"/>
              </a:rPr>
              <a:t>Foto: Dr. Frank Neumann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CBD7724-E487-F9DC-D6F8-630658A28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60350"/>
            <a:ext cx="3529013" cy="831850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bg1"/>
                </a:solidFill>
                <a:latin typeface="Arial" panose="020B0604020202020204" pitchFamily="34" charset="0"/>
              </a:rPr>
              <a:t>…die „Reste“ eines guten Volkes…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CDB989C-93F9-9B65-DA97-5FED7EB43704}"/>
              </a:ext>
            </a:extLst>
          </p:cNvPr>
          <p:cNvSpPr txBox="1">
            <a:spLocks noChangeArrowheads="1"/>
          </p:cNvSpPr>
          <p:nvPr/>
        </p:nvSpPr>
        <p:spPr bwMode="auto">
          <a:xfrm rot="20812842">
            <a:off x="323850" y="908050"/>
            <a:ext cx="7416800" cy="1200150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>
                <a:solidFill>
                  <a:schemeClr val="bg1"/>
                </a:solidFill>
                <a:latin typeface="Arial" panose="020B0604020202020204" pitchFamily="34" charset="0"/>
              </a:rPr>
              <a:t>Regelmäßige &amp; wirksame Varroa-Bekämpfung nötig!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92F75F9-FC85-C089-F1DB-B6478EE9E3B5}"/>
              </a:ext>
            </a:extLst>
          </p:cNvPr>
          <p:cNvSpPr txBox="1">
            <a:spLocks noChangeArrowheads="1"/>
          </p:cNvSpPr>
          <p:nvPr/>
        </p:nvSpPr>
        <p:spPr bwMode="auto">
          <a:xfrm rot="20812842">
            <a:off x="676275" y="2046288"/>
            <a:ext cx="7416800" cy="1927225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</a:rPr>
              <a:t>Prämissen der Varroa-Behandlung:</a:t>
            </a:r>
          </a:p>
          <a:p>
            <a:pPr algn="ctr" eaLnBrk="1" hangingPunct="1"/>
            <a:r>
              <a:rPr lang="de-DE" altLang="de-DE" sz="2000" dirty="0">
                <a:solidFill>
                  <a:schemeClr val="bg1"/>
                </a:solidFill>
                <a:latin typeface="Arial" panose="020B0604020202020204" pitchFamily="34" charset="0"/>
              </a:rPr>
              <a:t> keine Belastung der Bienenprodukte mit Rückständen</a:t>
            </a:r>
          </a:p>
          <a:p>
            <a:pPr algn="ctr" eaLnBrk="1" hangingPunct="1"/>
            <a:r>
              <a:rPr lang="de-DE" altLang="de-DE" sz="2000" dirty="0">
                <a:solidFill>
                  <a:schemeClr val="bg1"/>
                </a:solidFill>
                <a:latin typeface="Arial" panose="020B0604020202020204" pitchFamily="34" charset="0"/>
              </a:rPr>
              <a:t> dauerhaft gesunde und leistungsfähige Völker</a:t>
            </a:r>
          </a:p>
          <a:p>
            <a:pPr algn="ctr" eaLnBrk="1" hangingPunct="1"/>
            <a:r>
              <a:rPr lang="de-DE" altLang="de-DE" sz="2000" dirty="0">
                <a:solidFill>
                  <a:schemeClr val="bg1"/>
                </a:solidFill>
                <a:latin typeface="Arial" panose="020B0604020202020204" pitchFamily="34" charset="0"/>
              </a:rPr>
              <a:t> gesunder Imker</a:t>
            </a:r>
          </a:p>
          <a:p>
            <a:pPr algn="ctr" eaLnBrk="1" hangingPunct="1"/>
            <a:r>
              <a:rPr lang="de-DE" altLang="de-DE" sz="2000" dirty="0">
                <a:solidFill>
                  <a:schemeClr val="bg1"/>
                </a:solidFill>
                <a:latin typeface="Arial" panose="020B0604020202020204" pitchFamily="34" charset="0"/>
              </a:rPr>
              <a:t> so einfach und günstig wie möglich!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F2A4A989-56BD-6CC8-683A-B32A5DA47452}"/>
              </a:ext>
            </a:extLst>
          </p:cNvPr>
          <p:cNvSpPr txBox="1">
            <a:spLocks noChangeArrowheads="1"/>
          </p:cNvSpPr>
          <p:nvPr/>
        </p:nvSpPr>
        <p:spPr bwMode="auto">
          <a:xfrm rot="20812842">
            <a:off x="990600" y="3933825"/>
            <a:ext cx="7416800" cy="895350"/>
          </a:xfrm>
          <a:prstGeom prst="rect">
            <a:avLst/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 typeface="Wingdings" panose="05000000000000000000" pitchFamily="2" charset="2"/>
              <a:buChar char="ð"/>
            </a:pPr>
            <a:r>
              <a:rPr lang="de-DE" altLang="de-DE" sz="2600" b="1">
                <a:solidFill>
                  <a:schemeClr val="bg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Behandlung im Konzept </a:t>
            </a:r>
          </a:p>
          <a:p>
            <a:pPr algn="ctr" eaLnBrk="1" hangingPunct="1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de-DE" altLang="de-DE" sz="2000">
                <a:solidFill>
                  <a:schemeClr val="bg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mit organischen Säuren (ätherischen Ölen)</a:t>
            </a:r>
          </a:p>
        </p:txBody>
      </p:sp>
    </p:spTree>
    <p:extLst>
      <p:ext uri="{BB962C8B-B14F-4D97-AF65-F5344CB8AC3E}">
        <p14:creationId xmlns:p14="http://schemas.microsoft.com/office/powerpoint/2010/main" val="41075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3E094-F2EA-CBEF-85F4-4940F33E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Varroakonzept</a:t>
            </a:r>
            <a:r>
              <a:rPr lang="de-DE" dirty="0"/>
              <a:t> im Überblick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C0F508A-C404-0A60-D864-6B3EF120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3862388"/>
            <a:ext cx="8064500" cy="22336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F553F79-6877-A2EF-7D79-FD9E21CE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157288"/>
            <a:ext cx="8064500" cy="2632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5" name="Picture 15" descr="varroa tot">
            <a:extLst>
              <a:ext uri="{FF2B5EF4-FFF2-40B4-BE49-F238E27FC236}">
                <a16:creationId xmlns:a16="http://schemas.microsoft.com/office/drawing/2014/main" id="{248DC08A-F02F-A14B-728C-7E831213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6327775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31EE4E6D-9573-2867-9B29-FD53E2A77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125538"/>
            <a:ext cx="20891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7000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  <a:cs typeface="Arial" panose="020B0604020202020204" pitchFamily="34" charset="0"/>
              </a:rPr>
              <a:t>Varroa-Bekämpfung im </a:t>
            </a:r>
            <a:r>
              <a:rPr lang="de-DE" altLang="de-DE" sz="1700" b="1">
                <a:latin typeface="Arial" panose="020B0604020202020204" pitchFamily="34" charset="0"/>
                <a:cs typeface="Arial" panose="020B0604020202020204" pitchFamily="34" charset="0"/>
              </a:rPr>
              <a:t>Behandlungs-konzept</a:t>
            </a:r>
            <a:r>
              <a:rPr lang="de-DE" altLang="de-DE" sz="1700">
                <a:latin typeface="Arial" panose="020B0604020202020204" pitchFamily="34" charset="0"/>
                <a:cs typeface="Arial" panose="020B0604020202020204" pitchFamily="34" charset="0"/>
              </a:rPr>
              <a:t> mit alternativen Mitteln integriert in die </a:t>
            </a:r>
            <a:r>
              <a:rPr lang="de-DE" altLang="de-DE" sz="1700" b="1">
                <a:latin typeface="Arial" panose="020B0604020202020204" pitchFamily="34" charset="0"/>
                <a:cs typeface="Arial" panose="020B0604020202020204" pitchFamily="34" charset="0"/>
              </a:rPr>
              <a:t>Spätsommer-pflege</a:t>
            </a:r>
            <a:r>
              <a:rPr lang="de-DE" altLang="de-DE" sz="17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6870E019-A740-8BA3-1103-77E92268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1841500"/>
            <a:ext cx="31686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Ameisensäure </a:t>
            </a:r>
            <a:endParaRPr lang="de-DE" altLang="de-DE" sz="120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im August/September</a:t>
            </a:r>
          </a:p>
        </p:txBody>
      </p:sp>
      <p:pic>
        <p:nvPicPr>
          <p:cNvPr id="8" name="Picture 18" descr="varroa tot">
            <a:extLst>
              <a:ext uri="{FF2B5EF4-FFF2-40B4-BE49-F238E27FC236}">
                <a16:creationId xmlns:a16="http://schemas.microsoft.com/office/drawing/2014/main" id="{B2CFE476-4745-8922-C693-97C43D43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400800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varroa tot">
            <a:extLst>
              <a:ext uri="{FF2B5EF4-FFF2-40B4-BE49-F238E27FC236}">
                <a16:creationId xmlns:a16="http://schemas.microsoft.com/office/drawing/2014/main" id="{BD8ECCB1-0A80-8343-020E-C0C451B6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89688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varroa tot">
            <a:extLst>
              <a:ext uri="{FF2B5EF4-FFF2-40B4-BE49-F238E27FC236}">
                <a16:creationId xmlns:a16="http://schemas.microsoft.com/office/drawing/2014/main" id="{95EC85F5-662C-A4CF-A7CA-B7EFB7CE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516688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id="{232E22D5-9874-7C73-08BC-5C483EC37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2484438"/>
            <a:ext cx="32766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Oxalsäure </a:t>
            </a:r>
            <a:r>
              <a:rPr lang="de-DE" altLang="de-DE" sz="1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(Milchsäure)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bei Brutfreiheit im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November/Dezember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9EB49528-2E6F-819A-0FAE-522C81AAC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921125"/>
            <a:ext cx="2159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7000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  <a:cs typeface="Arial" panose="020B0604020202020204" pitchFamily="34" charset="0"/>
              </a:rPr>
              <a:t>Bekämpfung integriert in die </a:t>
            </a:r>
            <a:r>
              <a:rPr lang="de-DE" altLang="de-DE" sz="1700" b="1">
                <a:latin typeface="Arial" panose="020B0604020202020204" pitchFamily="34" charset="0"/>
                <a:cs typeface="Arial" panose="020B0604020202020204" pitchFamily="34" charset="0"/>
              </a:rPr>
              <a:t>Brutableger-bildung oder Völkervermeh-rung in 4 Schritten</a:t>
            </a:r>
          </a:p>
        </p:txBody>
      </p:sp>
      <p:pic>
        <p:nvPicPr>
          <p:cNvPr id="13" name="Picture 24" descr="varroa tot">
            <a:extLst>
              <a:ext uri="{FF2B5EF4-FFF2-40B4-BE49-F238E27FC236}">
                <a16:creationId xmlns:a16="http://schemas.microsoft.com/office/drawing/2014/main" id="{94692636-0CEE-B1C1-6D06-F4E96EA8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6189663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varroa tot">
            <a:extLst>
              <a:ext uri="{FF2B5EF4-FFF2-40B4-BE49-F238E27FC236}">
                <a16:creationId xmlns:a16="http://schemas.microsoft.com/office/drawing/2014/main" id="{F82FED3D-BB5A-C089-3E61-013815DC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454775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varroa tot">
            <a:extLst>
              <a:ext uri="{FF2B5EF4-FFF2-40B4-BE49-F238E27FC236}">
                <a16:creationId xmlns:a16="http://schemas.microsoft.com/office/drawing/2014/main" id="{4CD5CAFB-3DBA-CA1C-2641-091FEB10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167438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varroa tot">
            <a:extLst>
              <a:ext uri="{FF2B5EF4-FFF2-40B4-BE49-F238E27FC236}">
                <a16:creationId xmlns:a16="http://schemas.microsoft.com/office/drawing/2014/main" id="{65916893-E233-A557-C15A-EC8A9B77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334125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41B46185-BF6A-E132-31A0-4A724114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908425"/>
            <a:ext cx="31654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AutoNum type="arabicParenR"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Milchsäure sprühen </a:t>
            </a:r>
          </a:p>
          <a:p>
            <a:pPr eaLnBrk="1" hangingPunct="1"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bei Bildung im April/Mai</a:t>
            </a:r>
          </a:p>
        </p:txBody>
      </p:sp>
      <p:sp>
        <p:nvSpPr>
          <p:cNvPr id="18" name="Text Box 29">
            <a:extLst>
              <a:ext uri="{FF2B5EF4-FFF2-40B4-BE49-F238E27FC236}">
                <a16:creationId xmlns:a16="http://schemas.microsoft.com/office/drawing/2014/main" id="{E203460F-BABA-79C8-8888-40D525B89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5126038"/>
            <a:ext cx="2879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Oxalsäure träufeln </a:t>
            </a:r>
          </a:p>
          <a:p>
            <a:pPr eaLnBrk="1" hangingPunct="1"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bei Brutfreiheit im </a:t>
            </a:r>
          </a:p>
          <a:p>
            <a:pPr eaLnBrk="1" hangingPunct="1">
              <a:buFontTx/>
              <a:buNone/>
            </a:pPr>
            <a:r>
              <a:rPr lang="de-DE" altLang="de-DE"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November/Dezember</a:t>
            </a:r>
          </a:p>
        </p:txBody>
      </p:sp>
      <p:pic>
        <p:nvPicPr>
          <p:cNvPr id="19" name="Picture 30" descr="varroa tot">
            <a:extLst>
              <a:ext uri="{FF2B5EF4-FFF2-40B4-BE49-F238E27FC236}">
                <a16:creationId xmlns:a16="http://schemas.microsoft.com/office/drawing/2014/main" id="{DD940891-0D7F-618C-AA64-7BB2FFE7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405563"/>
            <a:ext cx="431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1">
            <a:extLst>
              <a:ext uri="{FF2B5EF4-FFF2-40B4-BE49-F238E27FC236}">
                <a16:creationId xmlns:a16="http://schemas.microsoft.com/office/drawing/2014/main" id="{877DA29B-7542-DD7E-74AD-C84DFBA39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1343025"/>
            <a:ext cx="316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Drohnenbrutentnahme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F76FBDC9-07C0-7740-4A22-D2978AB6D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1774825"/>
            <a:ext cx="75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</p:txBody>
      </p:sp>
      <p:sp>
        <p:nvSpPr>
          <p:cNvPr id="22" name="Text Box 33">
            <a:extLst>
              <a:ext uri="{FF2B5EF4-FFF2-40B4-BE49-F238E27FC236}">
                <a16:creationId xmlns:a16="http://schemas.microsoft.com/office/drawing/2014/main" id="{B3274B33-1ACD-E555-E71A-4DF0A4BB6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1271588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3-4x</a:t>
            </a:r>
          </a:p>
        </p:txBody>
      </p:sp>
      <p:sp>
        <p:nvSpPr>
          <p:cNvPr id="23" name="Text Box 34">
            <a:extLst>
              <a:ext uri="{FF2B5EF4-FFF2-40B4-BE49-F238E27FC236}">
                <a16:creationId xmlns:a16="http://schemas.microsoft.com/office/drawing/2014/main" id="{02220FD5-B571-16C4-3042-536B94C4B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397125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1x!</a:t>
            </a:r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id="{1AF538A2-098F-E6DE-A2D8-DC141B1D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910013"/>
            <a:ext cx="75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EA35B3D4-B352-5285-A86A-F30F1D2BA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5133975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1x!</a:t>
            </a:r>
          </a:p>
        </p:txBody>
      </p:sp>
      <p:sp>
        <p:nvSpPr>
          <p:cNvPr id="26" name="Text Box 37">
            <a:extLst>
              <a:ext uri="{FF2B5EF4-FFF2-40B4-BE49-F238E27FC236}">
                <a16:creationId xmlns:a16="http://schemas.microsoft.com/office/drawing/2014/main" id="{405DA421-E296-AB41-95C9-AF9F36FC8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4518025"/>
            <a:ext cx="31686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Ameisensäure </a:t>
            </a:r>
            <a:endParaRPr lang="de-DE" altLang="de-DE" sz="120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im September</a:t>
            </a:r>
          </a:p>
        </p:txBody>
      </p:sp>
      <p:sp>
        <p:nvSpPr>
          <p:cNvPr id="27" name="Text Box 38">
            <a:extLst>
              <a:ext uri="{FF2B5EF4-FFF2-40B4-BE49-F238E27FC236}">
                <a16:creationId xmlns:a16="http://schemas.microsoft.com/office/drawing/2014/main" id="{61EBCE01-7588-D8D9-4E71-C79D6CE6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486275"/>
            <a:ext cx="75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</a:p>
        </p:txBody>
      </p:sp>
      <p:sp>
        <p:nvSpPr>
          <p:cNvPr id="28" name="AutoShape 39">
            <a:extLst>
              <a:ext uri="{FF2B5EF4-FFF2-40B4-BE49-F238E27FC236}">
                <a16:creationId xmlns:a16="http://schemas.microsoft.com/office/drawing/2014/main" id="{AE13130A-89AE-5D1F-3238-F96102AA2BCE}"/>
              </a:ext>
            </a:extLst>
          </p:cNvPr>
          <p:cNvSpPr>
            <a:spLocks noChangeArrowheads="1"/>
          </p:cNvSpPr>
          <p:nvPr/>
        </p:nvSpPr>
        <p:spPr bwMode="auto">
          <a:xfrm rot="20221572">
            <a:off x="4284663" y="1773238"/>
            <a:ext cx="792162" cy="73025"/>
          </a:xfrm>
          <a:prstGeom prst="rightArrow">
            <a:avLst>
              <a:gd name="adj1" fmla="val 50000"/>
              <a:gd name="adj2" fmla="val 2711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9" name="AutoShape 40">
            <a:extLst>
              <a:ext uri="{FF2B5EF4-FFF2-40B4-BE49-F238E27FC236}">
                <a16:creationId xmlns:a16="http://schemas.microsoft.com/office/drawing/2014/main" id="{8DDC67AE-243A-7832-4432-13C5D4627D68}"/>
              </a:ext>
            </a:extLst>
          </p:cNvPr>
          <p:cNvSpPr>
            <a:spLocks noChangeArrowheads="1"/>
          </p:cNvSpPr>
          <p:nvPr/>
        </p:nvSpPr>
        <p:spPr bwMode="auto">
          <a:xfrm rot="21157424">
            <a:off x="4356100" y="2062163"/>
            <a:ext cx="792163" cy="73025"/>
          </a:xfrm>
          <a:prstGeom prst="rightArrow">
            <a:avLst>
              <a:gd name="adj1" fmla="val 50000"/>
              <a:gd name="adj2" fmla="val 2711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0" name="AutoShape 41">
            <a:extLst>
              <a:ext uri="{FF2B5EF4-FFF2-40B4-BE49-F238E27FC236}">
                <a16:creationId xmlns:a16="http://schemas.microsoft.com/office/drawing/2014/main" id="{D1278AC6-BE3F-AAE0-51F8-92C594615061}"/>
              </a:ext>
            </a:extLst>
          </p:cNvPr>
          <p:cNvSpPr>
            <a:spLocks noChangeArrowheads="1"/>
          </p:cNvSpPr>
          <p:nvPr/>
        </p:nvSpPr>
        <p:spPr bwMode="auto">
          <a:xfrm rot="1043444">
            <a:off x="4356100" y="2422525"/>
            <a:ext cx="792163" cy="73025"/>
          </a:xfrm>
          <a:prstGeom prst="rightArrow">
            <a:avLst>
              <a:gd name="adj1" fmla="val 50000"/>
              <a:gd name="adj2" fmla="val 27119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1" name="AutoShape 42">
            <a:extLst>
              <a:ext uri="{FF2B5EF4-FFF2-40B4-BE49-F238E27FC236}">
                <a16:creationId xmlns:a16="http://schemas.microsoft.com/office/drawing/2014/main" id="{AA8D9823-7D19-C5F8-D4F7-23382D3C321E}"/>
              </a:ext>
            </a:extLst>
          </p:cNvPr>
          <p:cNvSpPr>
            <a:spLocks noChangeArrowheads="1"/>
          </p:cNvSpPr>
          <p:nvPr/>
        </p:nvSpPr>
        <p:spPr bwMode="auto">
          <a:xfrm rot="20221572">
            <a:off x="4356100" y="4437063"/>
            <a:ext cx="792163" cy="73025"/>
          </a:xfrm>
          <a:prstGeom prst="rightArrow">
            <a:avLst>
              <a:gd name="adj1" fmla="val 50000"/>
              <a:gd name="adj2" fmla="val 2711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2" name="AutoShape 43">
            <a:extLst>
              <a:ext uri="{FF2B5EF4-FFF2-40B4-BE49-F238E27FC236}">
                <a16:creationId xmlns:a16="http://schemas.microsoft.com/office/drawing/2014/main" id="{44C96E12-0872-29B4-F2F4-DB99E29A5C07}"/>
              </a:ext>
            </a:extLst>
          </p:cNvPr>
          <p:cNvSpPr>
            <a:spLocks noChangeArrowheads="1"/>
          </p:cNvSpPr>
          <p:nvPr/>
        </p:nvSpPr>
        <p:spPr bwMode="auto">
          <a:xfrm rot="21157424">
            <a:off x="4427538" y="4725988"/>
            <a:ext cx="792162" cy="73025"/>
          </a:xfrm>
          <a:prstGeom prst="rightArrow">
            <a:avLst>
              <a:gd name="adj1" fmla="val 50000"/>
              <a:gd name="adj2" fmla="val 2711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3" name="AutoShape 44">
            <a:extLst>
              <a:ext uri="{FF2B5EF4-FFF2-40B4-BE49-F238E27FC236}">
                <a16:creationId xmlns:a16="http://schemas.microsoft.com/office/drawing/2014/main" id="{192609F2-AE28-5FDA-B26F-6672C1DEB1F9}"/>
              </a:ext>
            </a:extLst>
          </p:cNvPr>
          <p:cNvSpPr>
            <a:spLocks noChangeArrowheads="1"/>
          </p:cNvSpPr>
          <p:nvPr/>
        </p:nvSpPr>
        <p:spPr bwMode="auto">
          <a:xfrm rot="1043444">
            <a:off x="4427538" y="5086350"/>
            <a:ext cx="792162" cy="73025"/>
          </a:xfrm>
          <a:prstGeom prst="rightArrow">
            <a:avLst>
              <a:gd name="adj1" fmla="val 50000"/>
              <a:gd name="adj2" fmla="val 27119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34" name="Picture 43" descr="C:\Users\Fesseler\Desktop\Aumeier\Neu Aumeier\Bilder Aumeier klein\175.jpg">
            <a:extLst>
              <a:ext uri="{FF2B5EF4-FFF2-40B4-BE49-F238E27FC236}">
                <a16:creationId xmlns:a16="http://schemas.microsoft.com/office/drawing/2014/main" id="{BE21F6C3-5D24-4737-7FE2-67DB6281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00150"/>
            <a:ext cx="18796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45">
            <a:extLst>
              <a:ext uri="{FF2B5EF4-FFF2-40B4-BE49-F238E27FC236}">
                <a16:creationId xmlns:a16="http://schemas.microsoft.com/office/drawing/2014/main" id="{3BE54C45-7F6C-74EF-4C8E-08B65C087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3170238"/>
            <a:ext cx="1882775" cy="504825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6" name="Text Box 46">
            <a:extLst>
              <a:ext uri="{FF2B5EF4-FFF2-40B4-BE49-F238E27FC236}">
                <a16:creationId xmlns:a16="http://schemas.microsoft.com/office/drawing/2014/main" id="{E074B0E6-7862-4ACC-64B1-B3F7763D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155950"/>
            <a:ext cx="2230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  <a:cs typeface="Arial" panose="020B0604020202020204" pitchFamily="34" charset="0"/>
              </a:rPr>
              <a:t>Altvölker</a:t>
            </a:r>
          </a:p>
        </p:txBody>
      </p:sp>
      <p:pic>
        <p:nvPicPr>
          <p:cNvPr id="37" name="Picture 44" descr="C:\Users\Fesseler\Desktop\Aumeier\Neu Aumeier\Bilder Aumeier klein\176.jpg">
            <a:extLst>
              <a:ext uri="{FF2B5EF4-FFF2-40B4-BE49-F238E27FC236}">
                <a16:creationId xmlns:a16="http://schemas.microsoft.com/office/drawing/2014/main" id="{2151AF09-A418-6E66-6AC7-00440D23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929063"/>
            <a:ext cx="19891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47">
            <a:extLst>
              <a:ext uri="{FF2B5EF4-FFF2-40B4-BE49-F238E27FC236}">
                <a16:creationId xmlns:a16="http://schemas.microsoft.com/office/drawing/2014/main" id="{8F75F61D-4DBD-53AF-A51D-A7E20247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3941763"/>
            <a:ext cx="1920875" cy="504825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9" name="Text Box 48">
            <a:extLst>
              <a:ext uri="{FF2B5EF4-FFF2-40B4-BE49-F238E27FC236}">
                <a16:creationId xmlns:a16="http://schemas.microsoft.com/office/drawing/2014/main" id="{C3176C59-90CF-413A-9980-DCCCA3E31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906838"/>
            <a:ext cx="2230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800" b="1">
                <a:latin typeface="Arial" panose="020B0604020202020204" pitchFamily="34" charset="0"/>
                <a:cs typeface="Arial" panose="020B0604020202020204" pitchFamily="34" charset="0"/>
              </a:rPr>
              <a:t>Jungvölker</a:t>
            </a:r>
          </a:p>
        </p:txBody>
      </p:sp>
    </p:spTree>
    <p:extLst>
      <p:ext uri="{BB962C8B-B14F-4D97-AF65-F5344CB8AC3E}">
        <p14:creationId xmlns:p14="http://schemas.microsoft.com/office/powerpoint/2010/main" val="2410795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3E0A-4239-8076-BAF6-4F14D7862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D066C-9076-A166-C074-82ED77CE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4EB1C1-52F0-8994-A551-E288D70B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09.30-10.45		Vorstellung Imkerverein</a:t>
            </a:r>
          </a:p>
          <a:p>
            <a:pPr marL="0" indent="0">
              <a:buNone/>
            </a:pPr>
            <a:r>
              <a:rPr lang="de-DE" dirty="0"/>
              <a:t>			Volksentwicklung im Jahresverlauf</a:t>
            </a:r>
          </a:p>
          <a:p>
            <a:pPr marL="0" indent="0">
              <a:buNone/>
            </a:pPr>
            <a:r>
              <a:rPr lang="de-DE" dirty="0"/>
              <a:t>10.45-11.00		Pause</a:t>
            </a:r>
          </a:p>
          <a:p>
            <a:pPr marL="0" indent="0">
              <a:buNone/>
            </a:pPr>
            <a:r>
              <a:rPr lang="de-DE" dirty="0"/>
              <a:t>11.00-12.30		Völkerführung im Frühjahr</a:t>
            </a:r>
          </a:p>
          <a:p>
            <a:pPr marL="0" indent="0">
              <a:buNone/>
            </a:pPr>
            <a:r>
              <a:rPr lang="de-DE" dirty="0"/>
              <a:t>			Exkurs: Varroa</a:t>
            </a:r>
          </a:p>
          <a:p>
            <a:pPr marL="0" indent="0">
              <a:buNone/>
            </a:pPr>
            <a:r>
              <a:rPr lang="de-DE" b="1" dirty="0"/>
              <a:t>12.30-13.15		Mittagspause</a:t>
            </a:r>
          </a:p>
          <a:p>
            <a:pPr marL="0" indent="0">
              <a:buNone/>
            </a:pPr>
            <a:r>
              <a:rPr lang="de-DE" dirty="0"/>
              <a:t>13.15-14.45		Wachstum/Schwarmverhinderung</a:t>
            </a:r>
          </a:p>
          <a:p>
            <a:pPr marL="0" indent="0">
              <a:buNone/>
            </a:pPr>
            <a:r>
              <a:rPr lang="de-DE" dirty="0"/>
              <a:t>			Exkurs: </a:t>
            </a:r>
            <a:r>
              <a:rPr lang="de-DE" dirty="0" err="1"/>
              <a:t>Ablegerbildung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14.45-15.00 		Pause</a:t>
            </a:r>
          </a:p>
          <a:p>
            <a:pPr marL="0" indent="0">
              <a:buNone/>
            </a:pPr>
            <a:r>
              <a:rPr lang="de-DE" dirty="0"/>
              <a:t>15.00-16.00		Honigernte/Auffütterung</a:t>
            </a:r>
          </a:p>
        </p:txBody>
      </p:sp>
    </p:spTree>
    <p:extLst>
      <p:ext uri="{BB962C8B-B14F-4D97-AF65-F5344CB8AC3E}">
        <p14:creationId xmlns:p14="http://schemas.microsoft.com/office/powerpoint/2010/main" val="3464255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9D9F5-77C7-185F-EC4F-87C6E748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178">
            <a:extLst>
              <a:ext uri="{FF2B5EF4-FFF2-40B4-BE49-F238E27FC236}">
                <a16:creationId xmlns:a16="http://schemas.microsoft.com/office/drawing/2014/main" id="{E42C03F0-BB08-AE41-9199-9DCCAD2A2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4" name="Rectangle 179">
            <a:extLst>
              <a:ext uri="{FF2B5EF4-FFF2-40B4-BE49-F238E27FC236}">
                <a16:creationId xmlns:a16="http://schemas.microsoft.com/office/drawing/2014/main" id="{F2369A74-8053-E242-BEED-9B7530F3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BA35A4D-4E88-E74F-E25C-8B698B35859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4F5632-CD0F-6807-709E-67E2322C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8B6B4137-EB78-35A8-DB1A-F45FDCDDC2CA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8" name="Picture 5" descr="Zage2">
              <a:extLst>
                <a:ext uri="{FF2B5EF4-FFF2-40B4-BE49-F238E27FC236}">
                  <a16:creationId xmlns:a16="http://schemas.microsoft.com/office/drawing/2014/main" id="{3DE04830-7ADA-5AA8-A157-BF02D5360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A872AF97-B061-6798-C4B3-9E01A12BE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E73F1C86-C934-D20E-D69B-FFCC359C92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76C19C94-E0D8-C9F3-C57D-88CC1EC4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EE952D58-0D44-EBE7-B9E8-BD34FE323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B23FD30D-792A-8628-AB8D-663DFFCB8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C3D6402B-1ECA-EAEC-0972-65A8F3B49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81BBB19B-7111-CBBF-B91F-11D65D7CD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735EA755-41E9-AF63-3FA7-7ADB35FD9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8CBDBF79-A86A-0E81-0A71-8BCB11519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63202BF5-D81B-C9C2-4BB9-E4F4E72984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ECE1D7AF-DA0A-3A66-BF9E-515DC70E93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2E37C956-41C3-9067-632A-98BB06987F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6CB60EBC-8C42-183D-6ABA-431A3EC55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F73F2BF8-D4A4-B408-1DEB-DD0AF01F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12604D02-AB2D-1D6C-11C9-7B11F5450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2476AB5C-1B2E-A0BB-F4D0-8BB848BBC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F65B086F-C618-D727-916E-30F574AA4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6" name="Rectangle 23" descr="Zeitungspapier">
                <a:extLst>
                  <a:ext uri="{FF2B5EF4-FFF2-40B4-BE49-F238E27FC236}">
                    <a16:creationId xmlns:a16="http://schemas.microsoft.com/office/drawing/2014/main" id="{6D474030-F6A8-8A23-F76C-1B0346615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4" descr="Zeitungspapier">
                <a:extLst>
                  <a:ext uri="{FF2B5EF4-FFF2-40B4-BE49-F238E27FC236}">
                    <a16:creationId xmlns:a16="http://schemas.microsoft.com/office/drawing/2014/main" id="{9F91E7D7-E184-18AD-D88F-9F101B9CA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AutoShape 25" descr="Zeitungspapier">
                <a:extLst>
                  <a:ext uri="{FF2B5EF4-FFF2-40B4-BE49-F238E27FC236}">
                    <a16:creationId xmlns:a16="http://schemas.microsoft.com/office/drawing/2014/main" id="{5A942B3D-1CDC-5CFA-B0DE-732B065D8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9" name="Group 26">
            <a:extLst>
              <a:ext uri="{FF2B5EF4-FFF2-40B4-BE49-F238E27FC236}">
                <a16:creationId xmlns:a16="http://schemas.microsoft.com/office/drawing/2014/main" id="{E7F61BD5-FFDD-2375-64D6-4C5E585CB96C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30" name="Picture 27" descr="Zage2">
              <a:extLst>
                <a:ext uri="{FF2B5EF4-FFF2-40B4-BE49-F238E27FC236}">
                  <a16:creationId xmlns:a16="http://schemas.microsoft.com/office/drawing/2014/main" id="{2BDCCE80-A3A6-CCCA-C448-E38CD6E11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9090AED5-8A6F-5586-F464-BF4B855A1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0B969C3F-CFB8-BC6D-8095-A67FC10F4D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3F0D8776-7EFD-F4DC-1D24-6EE41B6DA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2A5369AD-7C44-E136-E9D1-E3AFDE8C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11A1E680-EC3C-8544-DDFC-B177610D7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AutoShape 33">
              <a:extLst>
                <a:ext uri="{FF2B5EF4-FFF2-40B4-BE49-F238E27FC236}">
                  <a16:creationId xmlns:a16="http://schemas.microsoft.com/office/drawing/2014/main" id="{B7D45833-0E90-DD1F-D569-B63DB4F14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09A0372F-9232-B142-3945-FAF6CD515D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4402CE9B-1168-7BA2-13C1-3B9AE0085D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F5F0FCDB-F178-A99E-E383-7D1E06935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0" name="Group 37">
              <a:extLst>
                <a:ext uri="{FF2B5EF4-FFF2-40B4-BE49-F238E27FC236}">
                  <a16:creationId xmlns:a16="http://schemas.microsoft.com/office/drawing/2014/main" id="{7BCDC8FB-3457-F64A-3C92-3F84FC174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1" name="Rectangle 38" descr="Zeitungspapier">
                <a:extLst>
                  <a:ext uri="{FF2B5EF4-FFF2-40B4-BE49-F238E27FC236}">
                    <a16:creationId xmlns:a16="http://schemas.microsoft.com/office/drawing/2014/main" id="{58699A2F-C370-7446-D20A-98F75E1FC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39" descr="Zeitungspapier">
                <a:extLst>
                  <a:ext uri="{FF2B5EF4-FFF2-40B4-BE49-F238E27FC236}">
                    <a16:creationId xmlns:a16="http://schemas.microsoft.com/office/drawing/2014/main" id="{B9DEF7BB-2678-FA48-1A1D-56DF6F5DE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AutoShape 40" descr="Zeitungspapier">
                <a:extLst>
                  <a:ext uri="{FF2B5EF4-FFF2-40B4-BE49-F238E27FC236}">
                    <a16:creationId xmlns:a16="http://schemas.microsoft.com/office/drawing/2014/main" id="{F871AF31-6CA2-8430-F20C-6D4010D83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4" name="Group 41">
            <a:extLst>
              <a:ext uri="{FF2B5EF4-FFF2-40B4-BE49-F238E27FC236}">
                <a16:creationId xmlns:a16="http://schemas.microsoft.com/office/drawing/2014/main" id="{F073A7E5-1232-691F-165C-4C0C6B386BBF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1FD2551A-61E0-A54C-4B5B-BA57E3E89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9" name="Picture 43" descr="Zage2">
                <a:extLst>
                  <a:ext uri="{FF2B5EF4-FFF2-40B4-BE49-F238E27FC236}">
                    <a16:creationId xmlns:a16="http://schemas.microsoft.com/office/drawing/2014/main" id="{C367C95D-73D9-B819-9037-DA06A230B2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4">
                <a:extLst>
                  <a:ext uri="{FF2B5EF4-FFF2-40B4-BE49-F238E27FC236}">
                    <a16:creationId xmlns:a16="http://schemas.microsoft.com/office/drawing/2014/main" id="{DC179781-A88E-DA1C-C0D8-21FDA94BD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5">
                <a:extLst>
                  <a:ext uri="{FF2B5EF4-FFF2-40B4-BE49-F238E27FC236}">
                    <a16:creationId xmlns:a16="http://schemas.microsoft.com/office/drawing/2014/main" id="{186DA0E0-7988-CCD6-1961-6B0AEE688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6" descr="Zeitungspapier">
                <a:extLst>
                  <a:ext uri="{FF2B5EF4-FFF2-40B4-BE49-F238E27FC236}">
                    <a16:creationId xmlns:a16="http://schemas.microsoft.com/office/drawing/2014/main" id="{F70A1452-DAAF-1BBC-9A8C-3F544A289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7" descr="Zeitungspapier">
                <a:extLst>
                  <a:ext uri="{FF2B5EF4-FFF2-40B4-BE49-F238E27FC236}">
                    <a16:creationId xmlns:a16="http://schemas.microsoft.com/office/drawing/2014/main" id="{0144601E-45FB-519D-73A6-17A6923AC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48" descr="Zeitungspapier">
                <a:extLst>
                  <a:ext uri="{FF2B5EF4-FFF2-40B4-BE49-F238E27FC236}">
                    <a16:creationId xmlns:a16="http://schemas.microsoft.com/office/drawing/2014/main" id="{62145E12-6156-44EA-9947-219B8D02F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49">
                <a:extLst>
                  <a:ext uri="{FF2B5EF4-FFF2-40B4-BE49-F238E27FC236}">
                    <a16:creationId xmlns:a16="http://schemas.microsoft.com/office/drawing/2014/main" id="{3D580FAC-3F31-0217-5787-8ACAE7CCF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0">
                <a:extLst>
                  <a:ext uri="{FF2B5EF4-FFF2-40B4-BE49-F238E27FC236}">
                    <a16:creationId xmlns:a16="http://schemas.microsoft.com/office/drawing/2014/main" id="{361BCA32-2EB8-5EAA-5428-3F4D13907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51">
                <a:extLst>
                  <a:ext uri="{FF2B5EF4-FFF2-40B4-BE49-F238E27FC236}">
                    <a16:creationId xmlns:a16="http://schemas.microsoft.com/office/drawing/2014/main" id="{715D72C3-F2B7-920C-F76C-1BE2009D1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2">
                <a:extLst>
                  <a:ext uri="{FF2B5EF4-FFF2-40B4-BE49-F238E27FC236}">
                    <a16:creationId xmlns:a16="http://schemas.microsoft.com/office/drawing/2014/main" id="{173E6A49-588E-3E75-3A4F-0A5F3ACBE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Rectangle 53">
                <a:extLst>
                  <a:ext uri="{FF2B5EF4-FFF2-40B4-BE49-F238E27FC236}">
                    <a16:creationId xmlns:a16="http://schemas.microsoft.com/office/drawing/2014/main" id="{D5BB0D85-66EA-7E69-8013-C30CA02C5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4">
                <a:extLst>
                  <a:ext uri="{FF2B5EF4-FFF2-40B4-BE49-F238E27FC236}">
                    <a16:creationId xmlns:a16="http://schemas.microsoft.com/office/drawing/2014/main" id="{83A0CA9B-9799-0EE0-7334-11F631502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DB72657C-2102-4945-D45B-71BB3B664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BCFE6C88-B389-B7D1-A744-A7C194E4C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F1D45E86-0B50-7EF8-AD2F-4D11DE95E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AutoShape 58">
                <a:extLst>
                  <a:ext uri="{FF2B5EF4-FFF2-40B4-BE49-F238E27FC236}">
                    <a16:creationId xmlns:a16="http://schemas.microsoft.com/office/drawing/2014/main" id="{4EC5D83E-66BA-3A99-9F3F-FE0175422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6D6E4590-E2D6-3E36-28BD-A9671FA12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60">
                <a:extLst>
                  <a:ext uri="{FF2B5EF4-FFF2-40B4-BE49-F238E27FC236}">
                    <a16:creationId xmlns:a16="http://schemas.microsoft.com/office/drawing/2014/main" id="{761D9820-B7E1-E9DA-3D04-C71987A72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61">
                <a:extLst>
                  <a:ext uri="{FF2B5EF4-FFF2-40B4-BE49-F238E27FC236}">
                    <a16:creationId xmlns:a16="http://schemas.microsoft.com/office/drawing/2014/main" id="{22DADA6E-ED27-ECC0-47CE-D816A4EAD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" name="Group 62">
              <a:extLst>
                <a:ext uri="{FF2B5EF4-FFF2-40B4-BE49-F238E27FC236}">
                  <a16:creationId xmlns:a16="http://schemas.microsoft.com/office/drawing/2014/main" id="{1787E605-7359-56FD-D0EA-B679B610CC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7" name="Line 63">
                <a:extLst>
                  <a:ext uri="{FF2B5EF4-FFF2-40B4-BE49-F238E27FC236}">
                    <a16:creationId xmlns:a16="http://schemas.microsoft.com/office/drawing/2014/main" id="{E1748102-8B7B-185C-774B-7B537182A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DC821F61-1C6F-AE95-7033-23BA46929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8" name="Group 65">
            <a:extLst>
              <a:ext uri="{FF2B5EF4-FFF2-40B4-BE49-F238E27FC236}">
                <a16:creationId xmlns:a16="http://schemas.microsoft.com/office/drawing/2014/main" id="{9E6BEA2F-2FA1-EF1A-F8D5-6D013AB770CA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9" name="Group 66">
              <a:extLst>
                <a:ext uri="{FF2B5EF4-FFF2-40B4-BE49-F238E27FC236}">
                  <a16:creationId xmlns:a16="http://schemas.microsoft.com/office/drawing/2014/main" id="{0D5FD95A-3C70-3BDB-E3B1-9F15EBADD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3" name="Picture 67" descr="Zage2">
                <a:extLst>
                  <a:ext uri="{FF2B5EF4-FFF2-40B4-BE49-F238E27FC236}">
                    <a16:creationId xmlns:a16="http://schemas.microsoft.com/office/drawing/2014/main" id="{A1C65C5C-7F0B-7ECD-EF91-4EC1D75B17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E553D23D-9D45-FA33-33C8-1089AA0F5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69">
                <a:extLst>
                  <a:ext uri="{FF2B5EF4-FFF2-40B4-BE49-F238E27FC236}">
                    <a16:creationId xmlns:a16="http://schemas.microsoft.com/office/drawing/2014/main" id="{A4C49EC9-F955-A1D9-39DF-C2D28797A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0">
                <a:extLst>
                  <a:ext uri="{FF2B5EF4-FFF2-40B4-BE49-F238E27FC236}">
                    <a16:creationId xmlns:a16="http://schemas.microsoft.com/office/drawing/2014/main" id="{9E03900A-6ED5-5722-D42A-5CE4C9E01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AutoShape 71">
                <a:extLst>
                  <a:ext uri="{FF2B5EF4-FFF2-40B4-BE49-F238E27FC236}">
                    <a16:creationId xmlns:a16="http://schemas.microsoft.com/office/drawing/2014/main" id="{141F0DB1-8105-55F2-590D-F8A5C59DA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8" name="Group 72">
                <a:extLst>
                  <a:ext uri="{FF2B5EF4-FFF2-40B4-BE49-F238E27FC236}">
                    <a16:creationId xmlns:a16="http://schemas.microsoft.com/office/drawing/2014/main" id="{7FB67D49-65A8-FA0C-EB1E-40A254051D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6" name="Rectangle 73" descr="Zeitungspapier">
                  <a:extLst>
                    <a:ext uri="{FF2B5EF4-FFF2-40B4-BE49-F238E27FC236}">
                      <a16:creationId xmlns:a16="http://schemas.microsoft.com/office/drawing/2014/main" id="{99BFF4A8-7C72-DC60-2035-3B08A7FD7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4" descr="Zeitungspapier">
                  <a:extLst>
                    <a:ext uri="{FF2B5EF4-FFF2-40B4-BE49-F238E27FC236}">
                      <a16:creationId xmlns:a16="http://schemas.microsoft.com/office/drawing/2014/main" id="{0596C2D0-6066-4794-F7A7-B75373DA19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8" name="AutoShape 75" descr="Zeitungspapier">
                  <a:extLst>
                    <a:ext uri="{FF2B5EF4-FFF2-40B4-BE49-F238E27FC236}">
                      <a16:creationId xmlns:a16="http://schemas.microsoft.com/office/drawing/2014/main" id="{D6FEB4A7-75A5-E71D-34B4-E781C5C70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9" name="AutoShape 76">
                <a:extLst>
                  <a:ext uri="{FF2B5EF4-FFF2-40B4-BE49-F238E27FC236}">
                    <a16:creationId xmlns:a16="http://schemas.microsoft.com/office/drawing/2014/main" id="{E93C117A-B15D-BAA5-5ECD-232946E5B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7">
                <a:extLst>
                  <a:ext uri="{FF2B5EF4-FFF2-40B4-BE49-F238E27FC236}">
                    <a16:creationId xmlns:a16="http://schemas.microsoft.com/office/drawing/2014/main" id="{A5C50F00-1FF9-240F-6033-E28578F2E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78">
                <a:extLst>
                  <a:ext uri="{FF2B5EF4-FFF2-40B4-BE49-F238E27FC236}">
                    <a16:creationId xmlns:a16="http://schemas.microsoft.com/office/drawing/2014/main" id="{ADD8A93E-2B78-015E-2B4B-8356EBBC4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79">
                <a:extLst>
                  <a:ext uri="{FF2B5EF4-FFF2-40B4-BE49-F238E27FC236}">
                    <a16:creationId xmlns:a16="http://schemas.microsoft.com/office/drawing/2014/main" id="{062E8298-B935-CE0C-0202-174B07A0E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0">
                <a:extLst>
                  <a:ext uri="{FF2B5EF4-FFF2-40B4-BE49-F238E27FC236}">
                    <a16:creationId xmlns:a16="http://schemas.microsoft.com/office/drawing/2014/main" id="{A29D6C53-B4E2-569D-23BF-821A7CF5E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1">
                <a:extLst>
                  <a:ext uri="{FF2B5EF4-FFF2-40B4-BE49-F238E27FC236}">
                    <a16:creationId xmlns:a16="http://schemas.microsoft.com/office/drawing/2014/main" id="{EF6C5374-1572-1DE0-51E6-1D8863644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2">
                <a:extLst>
                  <a:ext uri="{FF2B5EF4-FFF2-40B4-BE49-F238E27FC236}">
                    <a16:creationId xmlns:a16="http://schemas.microsoft.com/office/drawing/2014/main" id="{2A0B74E4-24A5-86E0-2A96-07579CD6E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3">
                <a:extLst>
                  <a:ext uri="{FF2B5EF4-FFF2-40B4-BE49-F238E27FC236}">
                    <a16:creationId xmlns:a16="http://schemas.microsoft.com/office/drawing/2014/main" id="{3C4DD815-AC7E-659E-9600-648C8A12B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84">
                <a:extLst>
                  <a:ext uri="{FF2B5EF4-FFF2-40B4-BE49-F238E27FC236}">
                    <a16:creationId xmlns:a16="http://schemas.microsoft.com/office/drawing/2014/main" id="{47066916-09DE-7CB6-E727-CB071EC20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5">
                <a:extLst>
                  <a:ext uri="{FF2B5EF4-FFF2-40B4-BE49-F238E27FC236}">
                    <a16:creationId xmlns:a16="http://schemas.microsoft.com/office/drawing/2014/main" id="{CAC5A1E3-3101-73BD-6D67-806B08FC7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6">
                <a:extLst>
                  <a:ext uri="{FF2B5EF4-FFF2-40B4-BE49-F238E27FC236}">
                    <a16:creationId xmlns:a16="http://schemas.microsoft.com/office/drawing/2014/main" id="{83870C49-EAD0-E3D3-B289-7671CD612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7">
                <a:extLst>
                  <a:ext uri="{FF2B5EF4-FFF2-40B4-BE49-F238E27FC236}">
                    <a16:creationId xmlns:a16="http://schemas.microsoft.com/office/drawing/2014/main" id="{0801BDE4-3C69-A88A-12B3-8128581F0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88">
                <a:extLst>
                  <a:ext uri="{FF2B5EF4-FFF2-40B4-BE49-F238E27FC236}">
                    <a16:creationId xmlns:a16="http://schemas.microsoft.com/office/drawing/2014/main" id="{CB549703-2DB7-E73A-7608-A0BF8EDBE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AutoShape 89">
                <a:extLst>
                  <a:ext uri="{FF2B5EF4-FFF2-40B4-BE49-F238E27FC236}">
                    <a16:creationId xmlns:a16="http://schemas.microsoft.com/office/drawing/2014/main" id="{BF57F397-A985-7B23-58AE-6A7E37C99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Line 90">
                <a:extLst>
                  <a:ext uri="{FF2B5EF4-FFF2-40B4-BE49-F238E27FC236}">
                    <a16:creationId xmlns:a16="http://schemas.microsoft.com/office/drawing/2014/main" id="{E3C7C970-BEF2-FA59-6F53-DFC247827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91">
                <a:extLst>
                  <a:ext uri="{FF2B5EF4-FFF2-40B4-BE49-F238E27FC236}">
                    <a16:creationId xmlns:a16="http://schemas.microsoft.com/office/drawing/2014/main" id="{9782F0F2-7C0B-9860-3BFB-D0965A284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92">
                <a:extLst>
                  <a:ext uri="{FF2B5EF4-FFF2-40B4-BE49-F238E27FC236}">
                    <a16:creationId xmlns:a16="http://schemas.microsoft.com/office/drawing/2014/main" id="{D5A78CC2-3DD0-D38D-413C-295F92F89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" name="Group 93">
              <a:extLst>
                <a:ext uri="{FF2B5EF4-FFF2-40B4-BE49-F238E27FC236}">
                  <a16:creationId xmlns:a16="http://schemas.microsoft.com/office/drawing/2014/main" id="{053D06F8-4BFF-8028-4FED-4C818CD9F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1" name="Line 94">
                <a:extLst>
                  <a:ext uri="{FF2B5EF4-FFF2-40B4-BE49-F238E27FC236}">
                    <a16:creationId xmlns:a16="http://schemas.microsoft.com/office/drawing/2014/main" id="{A862E3D7-4D3B-5643-2764-BC80918CC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Line 95">
                <a:extLst>
                  <a:ext uri="{FF2B5EF4-FFF2-40B4-BE49-F238E27FC236}">
                    <a16:creationId xmlns:a16="http://schemas.microsoft.com/office/drawing/2014/main" id="{E4DB1B22-66A6-790F-312A-45B6D1308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9" name="Group 96">
            <a:extLst>
              <a:ext uri="{FF2B5EF4-FFF2-40B4-BE49-F238E27FC236}">
                <a16:creationId xmlns:a16="http://schemas.microsoft.com/office/drawing/2014/main" id="{5EB7B9AB-85BB-5D7E-1C37-C0E21E59AED0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100" name="Group 97">
              <a:extLst>
                <a:ext uri="{FF2B5EF4-FFF2-40B4-BE49-F238E27FC236}">
                  <a16:creationId xmlns:a16="http://schemas.microsoft.com/office/drawing/2014/main" id="{D7F80B9E-3F98-450B-B8BA-222F7153B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4" name="Picture 98" descr="Zage2">
                <a:extLst>
                  <a:ext uri="{FF2B5EF4-FFF2-40B4-BE49-F238E27FC236}">
                    <a16:creationId xmlns:a16="http://schemas.microsoft.com/office/drawing/2014/main" id="{810DF2F1-6AE5-35E2-E3C6-CE06AF6A7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99">
                <a:extLst>
                  <a:ext uri="{FF2B5EF4-FFF2-40B4-BE49-F238E27FC236}">
                    <a16:creationId xmlns:a16="http://schemas.microsoft.com/office/drawing/2014/main" id="{EC47F6C8-B7EF-C39E-2595-C9B93115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0">
                <a:extLst>
                  <a:ext uri="{FF2B5EF4-FFF2-40B4-BE49-F238E27FC236}">
                    <a16:creationId xmlns:a16="http://schemas.microsoft.com/office/drawing/2014/main" id="{07F150F7-91B8-7F75-1D20-2D0015FA2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Rectangle 101" descr="Zeitungspapier">
                <a:extLst>
                  <a:ext uri="{FF2B5EF4-FFF2-40B4-BE49-F238E27FC236}">
                    <a16:creationId xmlns:a16="http://schemas.microsoft.com/office/drawing/2014/main" id="{E3C28864-6ED2-810A-BE1F-5E6AD282E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2" descr="Zeitungspapier">
                <a:extLst>
                  <a:ext uri="{FF2B5EF4-FFF2-40B4-BE49-F238E27FC236}">
                    <a16:creationId xmlns:a16="http://schemas.microsoft.com/office/drawing/2014/main" id="{B286459D-0DB5-B7E3-3DBE-B73576702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3" descr="Zeitungspapier">
                <a:extLst>
                  <a:ext uri="{FF2B5EF4-FFF2-40B4-BE49-F238E27FC236}">
                    <a16:creationId xmlns:a16="http://schemas.microsoft.com/office/drawing/2014/main" id="{4978FD1F-D42B-2FB6-682E-91F29A110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4">
                <a:extLst>
                  <a:ext uri="{FF2B5EF4-FFF2-40B4-BE49-F238E27FC236}">
                    <a16:creationId xmlns:a16="http://schemas.microsoft.com/office/drawing/2014/main" id="{8FEB97E4-66E8-AF1E-CDF2-5DAD5F6B5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5">
                <a:extLst>
                  <a:ext uri="{FF2B5EF4-FFF2-40B4-BE49-F238E27FC236}">
                    <a16:creationId xmlns:a16="http://schemas.microsoft.com/office/drawing/2014/main" id="{74601EF5-E50D-D70A-70DC-0A39876D7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06">
                <a:extLst>
                  <a:ext uri="{FF2B5EF4-FFF2-40B4-BE49-F238E27FC236}">
                    <a16:creationId xmlns:a16="http://schemas.microsoft.com/office/drawing/2014/main" id="{23163E0F-B185-E754-32F4-AB0CF4A76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7">
                <a:extLst>
                  <a:ext uri="{FF2B5EF4-FFF2-40B4-BE49-F238E27FC236}">
                    <a16:creationId xmlns:a16="http://schemas.microsoft.com/office/drawing/2014/main" id="{8CA126F7-7779-CA89-A8A1-BF4345591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Rectangle 108">
                <a:extLst>
                  <a:ext uri="{FF2B5EF4-FFF2-40B4-BE49-F238E27FC236}">
                    <a16:creationId xmlns:a16="http://schemas.microsoft.com/office/drawing/2014/main" id="{4154D9EC-1BAD-971D-4B2A-F242202C6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09">
                <a:extLst>
                  <a:ext uri="{FF2B5EF4-FFF2-40B4-BE49-F238E27FC236}">
                    <a16:creationId xmlns:a16="http://schemas.microsoft.com/office/drawing/2014/main" id="{AE0DB528-CE68-ECB0-72F5-C804629D0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0">
                <a:extLst>
                  <a:ext uri="{FF2B5EF4-FFF2-40B4-BE49-F238E27FC236}">
                    <a16:creationId xmlns:a16="http://schemas.microsoft.com/office/drawing/2014/main" id="{AED0ACB6-2316-E2A5-B1F6-A16D76FF9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1">
                <a:extLst>
                  <a:ext uri="{FF2B5EF4-FFF2-40B4-BE49-F238E27FC236}">
                    <a16:creationId xmlns:a16="http://schemas.microsoft.com/office/drawing/2014/main" id="{8B1A245E-64E2-D1D3-FB3A-EFA0D3835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112">
                <a:extLst>
                  <a:ext uri="{FF2B5EF4-FFF2-40B4-BE49-F238E27FC236}">
                    <a16:creationId xmlns:a16="http://schemas.microsoft.com/office/drawing/2014/main" id="{04174808-AEAB-878D-91C3-E0FDE883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AutoShape 113">
                <a:extLst>
                  <a:ext uri="{FF2B5EF4-FFF2-40B4-BE49-F238E27FC236}">
                    <a16:creationId xmlns:a16="http://schemas.microsoft.com/office/drawing/2014/main" id="{C34AAEAA-5740-E420-D8D5-B1CE90995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0" name="Line 114">
                <a:extLst>
                  <a:ext uri="{FF2B5EF4-FFF2-40B4-BE49-F238E27FC236}">
                    <a16:creationId xmlns:a16="http://schemas.microsoft.com/office/drawing/2014/main" id="{D67D06DD-D97B-F134-D55D-83A901590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15">
                <a:extLst>
                  <a:ext uri="{FF2B5EF4-FFF2-40B4-BE49-F238E27FC236}">
                    <a16:creationId xmlns:a16="http://schemas.microsoft.com/office/drawing/2014/main" id="{7DA4576C-06E6-F0A7-B3C0-66751140E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16">
                <a:extLst>
                  <a:ext uri="{FF2B5EF4-FFF2-40B4-BE49-F238E27FC236}">
                    <a16:creationId xmlns:a16="http://schemas.microsoft.com/office/drawing/2014/main" id="{E4E1FA23-2EB8-F9E6-10C1-30A9844FD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1" name="Group 117">
              <a:extLst>
                <a:ext uri="{FF2B5EF4-FFF2-40B4-BE49-F238E27FC236}">
                  <a16:creationId xmlns:a16="http://schemas.microsoft.com/office/drawing/2014/main" id="{026F19CC-F220-B76D-582F-34BD4A25AF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2" name="Line 118">
                <a:extLst>
                  <a:ext uri="{FF2B5EF4-FFF2-40B4-BE49-F238E27FC236}">
                    <a16:creationId xmlns:a16="http://schemas.microsoft.com/office/drawing/2014/main" id="{99D611FC-B656-EC00-6C68-DA289C603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119">
                <a:extLst>
                  <a:ext uri="{FF2B5EF4-FFF2-40B4-BE49-F238E27FC236}">
                    <a16:creationId xmlns:a16="http://schemas.microsoft.com/office/drawing/2014/main" id="{AB4A782A-73DA-D289-2B69-85029A284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3" name="Rectangle 125">
            <a:extLst>
              <a:ext uri="{FF2B5EF4-FFF2-40B4-BE49-F238E27FC236}">
                <a16:creationId xmlns:a16="http://schemas.microsoft.com/office/drawing/2014/main" id="{7F30E6C6-2D13-C33D-1D4A-745C7BF4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4" name="Line 126">
            <a:extLst>
              <a:ext uri="{FF2B5EF4-FFF2-40B4-BE49-F238E27FC236}">
                <a16:creationId xmlns:a16="http://schemas.microsoft.com/office/drawing/2014/main" id="{C0804F86-8793-C5EB-EAA5-B6C38D5463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Line 127">
            <a:extLst>
              <a:ext uri="{FF2B5EF4-FFF2-40B4-BE49-F238E27FC236}">
                <a16:creationId xmlns:a16="http://schemas.microsoft.com/office/drawing/2014/main" id="{B2CA26C4-8B0C-40C4-6596-7AA855007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128">
            <a:extLst>
              <a:ext uri="{FF2B5EF4-FFF2-40B4-BE49-F238E27FC236}">
                <a16:creationId xmlns:a16="http://schemas.microsoft.com/office/drawing/2014/main" id="{21F945F0-80EE-FC33-E405-FB4A9CD297C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7" name="Freeform 129">
            <a:extLst>
              <a:ext uri="{FF2B5EF4-FFF2-40B4-BE49-F238E27FC236}">
                <a16:creationId xmlns:a16="http://schemas.microsoft.com/office/drawing/2014/main" id="{99515773-2897-B885-AD42-9DB8BC73D224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Freeform 130">
            <a:extLst>
              <a:ext uri="{FF2B5EF4-FFF2-40B4-BE49-F238E27FC236}">
                <a16:creationId xmlns:a16="http://schemas.microsoft.com/office/drawing/2014/main" id="{9E7480EF-8CED-4B66-2A1F-C400F0BA41AB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9" name="Text Box 131">
            <a:extLst>
              <a:ext uri="{FF2B5EF4-FFF2-40B4-BE49-F238E27FC236}">
                <a16:creationId xmlns:a16="http://schemas.microsoft.com/office/drawing/2014/main" id="{701767B6-943F-CE85-9C8E-BF3FEBEFA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30" name="Group 132">
            <a:extLst>
              <a:ext uri="{FF2B5EF4-FFF2-40B4-BE49-F238E27FC236}">
                <a16:creationId xmlns:a16="http://schemas.microsoft.com/office/drawing/2014/main" id="{ABF57001-0AB4-16F4-9691-8EE0897C7D6F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1" name="Text Box 133">
              <a:extLst>
                <a:ext uri="{FF2B5EF4-FFF2-40B4-BE49-F238E27FC236}">
                  <a16:creationId xmlns:a16="http://schemas.microsoft.com/office/drawing/2014/main" id="{9C17C1CB-7C22-696D-67AD-6ABFFEB76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2" name="Line 134">
              <a:extLst>
                <a:ext uri="{FF2B5EF4-FFF2-40B4-BE49-F238E27FC236}">
                  <a16:creationId xmlns:a16="http://schemas.microsoft.com/office/drawing/2014/main" id="{317927FD-DDA6-BA93-9492-28888C778B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" name="Line 135">
            <a:extLst>
              <a:ext uri="{FF2B5EF4-FFF2-40B4-BE49-F238E27FC236}">
                <a16:creationId xmlns:a16="http://schemas.microsoft.com/office/drawing/2014/main" id="{50EE20C3-D5CC-AC91-84F8-757CDB315C2C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136">
            <a:extLst>
              <a:ext uri="{FF2B5EF4-FFF2-40B4-BE49-F238E27FC236}">
                <a16:creationId xmlns:a16="http://schemas.microsoft.com/office/drawing/2014/main" id="{76465B1B-B6D8-E4BB-F688-A2AFE040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8C80EAEB-A685-0162-18BF-BAD5390F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6" name="Rectangle 138">
            <a:extLst>
              <a:ext uri="{FF2B5EF4-FFF2-40B4-BE49-F238E27FC236}">
                <a16:creationId xmlns:a16="http://schemas.microsoft.com/office/drawing/2014/main" id="{F7DAEA27-E17E-C127-E3B4-C0139968E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7" name="Rectangle 139">
            <a:extLst>
              <a:ext uri="{FF2B5EF4-FFF2-40B4-BE49-F238E27FC236}">
                <a16:creationId xmlns:a16="http://schemas.microsoft.com/office/drawing/2014/main" id="{F7798D7F-7883-4270-00B9-E1619B120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8" name="Rectangle 140">
            <a:extLst>
              <a:ext uri="{FF2B5EF4-FFF2-40B4-BE49-F238E27FC236}">
                <a16:creationId xmlns:a16="http://schemas.microsoft.com/office/drawing/2014/main" id="{79CA1764-FADB-414C-89DB-0DE0C140E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9" name="Rectangle 141">
            <a:extLst>
              <a:ext uri="{FF2B5EF4-FFF2-40B4-BE49-F238E27FC236}">
                <a16:creationId xmlns:a16="http://schemas.microsoft.com/office/drawing/2014/main" id="{B3EA206A-2181-DA29-2CF8-C21244154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40" name="Rectangle 142">
            <a:extLst>
              <a:ext uri="{FF2B5EF4-FFF2-40B4-BE49-F238E27FC236}">
                <a16:creationId xmlns:a16="http://schemas.microsoft.com/office/drawing/2014/main" id="{7658B858-5544-DDA5-E6BF-574E09723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1" name="Rectangle 143">
            <a:extLst>
              <a:ext uri="{FF2B5EF4-FFF2-40B4-BE49-F238E27FC236}">
                <a16:creationId xmlns:a16="http://schemas.microsoft.com/office/drawing/2014/main" id="{E80D9CBC-7BF9-588A-0F30-697AAE17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2" name="Rectangle 144">
            <a:extLst>
              <a:ext uri="{FF2B5EF4-FFF2-40B4-BE49-F238E27FC236}">
                <a16:creationId xmlns:a16="http://schemas.microsoft.com/office/drawing/2014/main" id="{3D9B2852-7115-631F-FD46-09EF53B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3" name="Rectangle 145">
            <a:extLst>
              <a:ext uri="{FF2B5EF4-FFF2-40B4-BE49-F238E27FC236}">
                <a16:creationId xmlns:a16="http://schemas.microsoft.com/office/drawing/2014/main" id="{994D1A7A-F455-076A-8E5F-89D92D83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4" name="Rectangle 147">
            <a:extLst>
              <a:ext uri="{FF2B5EF4-FFF2-40B4-BE49-F238E27FC236}">
                <a16:creationId xmlns:a16="http://schemas.microsoft.com/office/drawing/2014/main" id="{5C39415B-9A57-8449-3444-F4AD654DF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5" name="Rectangle 148">
            <a:extLst>
              <a:ext uri="{FF2B5EF4-FFF2-40B4-BE49-F238E27FC236}">
                <a16:creationId xmlns:a16="http://schemas.microsoft.com/office/drawing/2014/main" id="{19FBCD32-CD98-42C5-88D6-163AC9921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6" name="Rectangle 149">
            <a:extLst>
              <a:ext uri="{FF2B5EF4-FFF2-40B4-BE49-F238E27FC236}">
                <a16:creationId xmlns:a16="http://schemas.microsoft.com/office/drawing/2014/main" id="{AA71C6E9-8A5A-3E58-4086-D8546F929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7" name="Rectangle 150">
            <a:extLst>
              <a:ext uri="{FF2B5EF4-FFF2-40B4-BE49-F238E27FC236}">
                <a16:creationId xmlns:a16="http://schemas.microsoft.com/office/drawing/2014/main" id="{5998BC82-A99B-686C-732B-0A888CE7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8" name="Rectangle 151">
            <a:extLst>
              <a:ext uri="{FF2B5EF4-FFF2-40B4-BE49-F238E27FC236}">
                <a16:creationId xmlns:a16="http://schemas.microsoft.com/office/drawing/2014/main" id="{1924CE7A-EF8F-98D2-8725-E2464D09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52">
            <a:extLst>
              <a:ext uri="{FF2B5EF4-FFF2-40B4-BE49-F238E27FC236}">
                <a16:creationId xmlns:a16="http://schemas.microsoft.com/office/drawing/2014/main" id="{1059B63F-9DF9-7616-84F9-D89BCC637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diagnose </a:t>
            </a:r>
          </a:p>
        </p:txBody>
      </p:sp>
      <p:sp>
        <p:nvSpPr>
          <p:cNvPr id="150" name="Rectangle 153">
            <a:extLst>
              <a:ext uri="{FF2B5EF4-FFF2-40B4-BE49-F238E27FC236}">
                <a16:creationId xmlns:a16="http://schemas.microsoft.com/office/drawing/2014/main" id="{A738F804-3A21-89DA-08C5-7DED9190D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1" name="Rectangle 154">
            <a:extLst>
              <a:ext uri="{FF2B5EF4-FFF2-40B4-BE49-F238E27FC236}">
                <a16:creationId xmlns:a16="http://schemas.microsoft.com/office/drawing/2014/main" id="{AE631A41-9583-0888-263F-ADC7CCC8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2" name="Rectangle 155">
            <a:extLst>
              <a:ext uri="{FF2B5EF4-FFF2-40B4-BE49-F238E27FC236}">
                <a16:creationId xmlns:a16="http://schemas.microsoft.com/office/drawing/2014/main" id="{8A17A197-BADD-051C-37E4-624DC98E1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3" name="Rectangle 156">
            <a:extLst>
              <a:ext uri="{FF2B5EF4-FFF2-40B4-BE49-F238E27FC236}">
                <a16:creationId xmlns:a16="http://schemas.microsoft.com/office/drawing/2014/main" id="{05F82066-280E-B68C-F961-6956EC2C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4" name="Rectangle 158">
            <a:extLst>
              <a:ext uri="{FF2B5EF4-FFF2-40B4-BE49-F238E27FC236}">
                <a16:creationId xmlns:a16="http://schemas.microsoft.com/office/drawing/2014/main" id="{5696F1A3-F9F6-00EB-385C-902A9980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5" name="Rectangle 159">
            <a:extLst>
              <a:ext uri="{FF2B5EF4-FFF2-40B4-BE49-F238E27FC236}">
                <a16:creationId xmlns:a16="http://schemas.microsoft.com/office/drawing/2014/main" id="{166403C2-087C-38F1-17C7-96D8AA156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6" name="Rectangle 160">
            <a:extLst>
              <a:ext uri="{FF2B5EF4-FFF2-40B4-BE49-F238E27FC236}">
                <a16:creationId xmlns:a16="http://schemas.microsoft.com/office/drawing/2014/main" id="{67B6983B-43B1-7CFF-7FFA-254243484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7" name="Rectangle 161">
            <a:extLst>
              <a:ext uri="{FF2B5EF4-FFF2-40B4-BE49-F238E27FC236}">
                <a16:creationId xmlns:a16="http://schemas.microsoft.com/office/drawing/2014/main" id="{A5BD23CB-F410-D05F-93EC-3E3D2AA74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8" name="Rectangle 162">
            <a:extLst>
              <a:ext uri="{FF2B5EF4-FFF2-40B4-BE49-F238E27FC236}">
                <a16:creationId xmlns:a16="http://schemas.microsoft.com/office/drawing/2014/main" id="{EF62DA55-ED49-6659-59FA-EED0BEEB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59" name="Rectangle 163">
            <a:extLst>
              <a:ext uri="{FF2B5EF4-FFF2-40B4-BE49-F238E27FC236}">
                <a16:creationId xmlns:a16="http://schemas.microsoft.com/office/drawing/2014/main" id="{671384AC-5150-E28E-DB87-775B7F959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0" name="Text Box 164">
            <a:extLst>
              <a:ext uri="{FF2B5EF4-FFF2-40B4-BE49-F238E27FC236}">
                <a16:creationId xmlns:a16="http://schemas.microsoft.com/office/drawing/2014/main" id="{F8C87E5D-0D60-F54A-BAC6-6A869E833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1" name="Line 165">
            <a:extLst>
              <a:ext uri="{FF2B5EF4-FFF2-40B4-BE49-F238E27FC236}">
                <a16:creationId xmlns:a16="http://schemas.microsoft.com/office/drawing/2014/main" id="{AA015CDE-0C95-CCE4-5C74-A83B87ADD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" name="Line 166">
            <a:extLst>
              <a:ext uri="{FF2B5EF4-FFF2-40B4-BE49-F238E27FC236}">
                <a16:creationId xmlns:a16="http://schemas.microsoft.com/office/drawing/2014/main" id="{A7D6E910-7EF3-8FB4-F575-4A43CC01C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7">
            <a:extLst>
              <a:ext uri="{FF2B5EF4-FFF2-40B4-BE49-F238E27FC236}">
                <a16:creationId xmlns:a16="http://schemas.microsoft.com/office/drawing/2014/main" id="{6C341CCD-9B6B-62F7-A3FE-9B7D2331E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Line 168">
            <a:extLst>
              <a:ext uri="{FF2B5EF4-FFF2-40B4-BE49-F238E27FC236}">
                <a16:creationId xmlns:a16="http://schemas.microsoft.com/office/drawing/2014/main" id="{417D326F-6BD5-1DF2-45A9-7E027C811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" name="Rectangle 169">
            <a:extLst>
              <a:ext uri="{FF2B5EF4-FFF2-40B4-BE49-F238E27FC236}">
                <a16:creationId xmlns:a16="http://schemas.microsoft.com/office/drawing/2014/main" id="{C8F91111-7FB7-C9CE-3AEF-740161B8D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6" name="Rectangle 170">
            <a:extLst>
              <a:ext uri="{FF2B5EF4-FFF2-40B4-BE49-F238E27FC236}">
                <a16:creationId xmlns:a16="http://schemas.microsoft.com/office/drawing/2014/main" id="{4F3A7727-9AEF-12AD-5620-1C7C1D26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7" name="Rectangle 171">
            <a:extLst>
              <a:ext uri="{FF2B5EF4-FFF2-40B4-BE49-F238E27FC236}">
                <a16:creationId xmlns:a16="http://schemas.microsoft.com/office/drawing/2014/main" id="{4B04A463-BE9F-18D8-1E56-037FE5606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3644900"/>
            <a:ext cx="5519737" cy="32131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8" name="Line 172">
            <a:extLst>
              <a:ext uri="{FF2B5EF4-FFF2-40B4-BE49-F238E27FC236}">
                <a16:creationId xmlns:a16="http://schemas.microsoft.com/office/drawing/2014/main" id="{A4325BDC-2C2A-CE5F-6204-83FF6AF8F7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5975" y="1662113"/>
            <a:ext cx="0" cy="51450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9" name="Rectangle 173">
            <a:extLst>
              <a:ext uri="{FF2B5EF4-FFF2-40B4-BE49-F238E27FC236}">
                <a16:creationId xmlns:a16="http://schemas.microsoft.com/office/drawing/2014/main" id="{862F608D-C98B-3F89-69A9-9808C79DC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4537075"/>
            <a:ext cx="1296987" cy="2320925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70" name="Group 174">
            <a:extLst>
              <a:ext uri="{FF2B5EF4-FFF2-40B4-BE49-F238E27FC236}">
                <a16:creationId xmlns:a16="http://schemas.microsoft.com/office/drawing/2014/main" id="{73BEFA54-2FBA-6C4D-9112-F6DD835B5D48}"/>
              </a:ext>
            </a:extLst>
          </p:cNvPr>
          <p:cNvGrpSpPr>
            <a:grpSpLocks/>
          </p:cNvGrpSpPr>
          <p:nvPr/>
        </p:nvGrpSpPr>
        <p:grpSpPr bwMode="auto">
          <a:xfrm>
            <a:off x="1076325" y="3835400"/>
            <a:ext cx="1073150" cy="563563"/>
            <a:chOff x="-250" y="2552"/>
            <a:chExt cx="676" cy="355"/>
          </a:xfrm>
        </p:grpSpPr>
        <p:sp>
          <p:nvSpPr>
            <p:cNvPr id="171" name="Rectangle 175">
              <a:extLst>
                <a:ext uri="{FF2B5EF4-FFF2-40B4-BE49-F238E27FC236}">
                  <a16:creationId xmlns:a16="http://schemas.microsoft.com/office/drawing/2014/main" id="{6DDD1829-7BAA-2983-DE56-C90331A74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560"/>
              <a:ext cx="615" cy="347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2" name="Text Box 176">
              <a:extLst>
                <a:ext uri="{FF2B5EF4-FFF2-40B4-BE49-F238E27FC236}">
                  <a16:creationId xmlns:a16="http://schemas.microsoft.com/office/drawing/2014/main" id="{8786956C-3BAA-BFCD-15DB-F9BDB7B39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" y="2552"/>
              <a:ext cx="6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EB97"/>
                  </a:solidFill>
                  <a:latin typeface="Arial" panose="020B0604020202020204" pitchFamily="34" charset="0"/>
                </a:rPr>
                <a:t>ab Ende April</a:t>
              </a:r>
            </a:p>
          </p:txBody>
        </p:sp>
      </p:grpSp>
      <p:sp>
        <p:nvSpPr>
          <p:cNvPr id="173" name="Rectangle 146">
            <a:extLst>
              <a:ext uri="{FF2B5EF4-FFF2-40B4-BE49-F238E27FC236}">
                <a16:creationId xmlns:a16="http://schemas.microsoft.com/office/drawing/2014/main" id="{93707DA9-B466-005B-F075-3917BF754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 b="1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</p:spTree>
    <p:extLst>
      <p:ext uri="{BB962C8B-B14F-4D97-AF65-F5344CB8AC3E}">
        <p14:creationId xmlns:p14="http://schemas.microsoft.com/office/powerpoint/2010/main" val="4141863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998D3-1479-C08A-0BE6-810B1740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FF83C126-E747-C51C-7255-FE87258EC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557338"/>
            <a:ext cx="7124700" cy="37433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41">
            <a:extLst>
              <a:ext uri="{FF2B5EF4-FFF2-40B4-BE49-F238E27FC236}">
                <a16:creationId xmlns:a16="http://schemas.microsoft.com/office/drawing/2014/main" id="{06679273-0306-13D5-1D83-3D16E5464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3573463"/>
            <a:ext cx="62071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</a:rPr>
              <a:t>erste bestiftete Schwarmzellen,</a:t>
            </a:r>
            <a:r>
              <a:rPr lang="de-DE" altLang="de-DE" sz="1600">
                <a:latin typeface="Arial" panose="020B0604020202020204" pitchFamily="34" charset="0"/>
              </a:rPr>
              <a:t> nachlassende Baulust</a:t>
            </a:r>
          </a:p>
        </p:txBody>
      </p:sp>
      <p:sp>
        <p:nvSpPr>
          <p:cNvPr id="5" name="AutoShape 42">
            <a:extLst>
              <a:ext uri="{FF2B5EF4-FFF2-40B4-BE49-F238E27FC236}">
                <a16:creationId xmlns:a16="http://schemas.microsoft.com/office/drawing/2014/main" id="{246B50F6-1B04-6F25-415A-15E248BB1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1603375"/>
            <a:ext cx="6762750" cy="1476375"/>
          </a:xfrm>
          <a:prstGeom prst="rightArrow">
            <a:avLst>
              <a:gd name="adj1" fmla="val 48037"/>
              <a:gd name="adj2" fmla="val 2676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Text Box 43">
            <a:extLst>
              <a:ext uri="{FF2B5EF4-FFF2-40B4-BE49-F238E27FC236}">
                <a16:creationId xmlns:a16="http://schemas.microsoft.com/office/drawing/2014/main" id="{7B521577-D075-5216-2AF6-2805FA8B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1593850"/>
            <a:ext cx="6251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" panose="020B0604020202020204" pitchFamily="34" charset="0"/>
              </a:rPr>
              <a:t>Tage vor Schwarmabgang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24F2B656-CD63-7957-9E34-43AA30F25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2767013"/>
            <a:ext cx="5753100" cy="3413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52DE36EE-16C9-5DFC-A12D-08D846617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3144838"/>
            <a:ext cx="1666875" cy="3413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79A665B6-BCA3-8A8C-3B05-73C7BA11C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363" y="3524250"/>
            <a:ext cx="893762" cy="3397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842B5F74-E414-EDFD-F4B3-7C2BB2765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3900488"/>
            <a:ext cx="406400" cy="3413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3FA0DDBC-0824-B8A3-1D04-E36732DF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4279900"/>
            <a:ext cx="165100" cy="34131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49">
            <a:extLst>
              <a:ext uri="{FF2B5EF4-FFF2-40B4-BE49-F238E27FC236}">
                <a16:creationId xmlns:a16="http://schemas.microsoft.com/office/drawing/2014/main" id="{5ED4CA1E-31B3-F218-5301-54843D212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2690813"/>
            <a:ext cx="409575" cy="2384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50">
            <a:extLst>
              <a:ext uri="{FF2B5EF4-FFF2-40B4-BE49-F238E27FC236}">
                <a16:creationId xmlns:a16="http://schemas.microsoft.com/office/drawing/2014/main" id="{34A31AA4-AFC9-BFAE-48E1-617B4A63B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81200"/>
            <a:ext cx="163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- 50 </a:t>
            </a:r>
          </a:p>
        </p:txBody>
      </p:sp>
      <p:sp>
        <p:nvSpPr>
          <p:cNvPr id="14" name="Line 51">
            <a:extLst>
              <a:ext uri="{FF2B5EF4-FFF2-40B4-BE49-F238E27FC236}">
                <a16:creationId xmlns:a16="http://schemas.microsoft.com/office/drawing/2014/main" id="{26FBD48E-E02E-0D37-59F3-1AA3C0AA5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2303463"/>
            <a:ext cx="0" cy="10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52">
            <a:extLst>
              <a:ext uri="{FF2B5EF4-FFF2-40B4-BE49-F238E27FC236}">
                <a16:creationId xmlns:a16="http://schemas.microsoft.com/office/drawing/2014/main" id="{55BD516A-FD55-AFCE-364B-A4112411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225" y="200025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0  </a:t>
            </a: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BCA2839C-0301-8E5A-F08D-C2E7D5010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1989138"/>
            <a:ext cx="81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- 14 </a:t>
            </a:r>
          </a:p>
        </p:txBody>
      </p:sp>
      <p:sp>
        <p:nvSpPr>
          <p:cNvPr id="17" name="Text Box 54">
            <a:extLst>
              <a:ext uri="{FF2B5EF4-FFF2-40B4-BE49-F238E27FC236}">
                <a16:creationId xmlns:a16="http://schemas.microsoft.com/office/drawing/2014/main" id="{C6B7DA15-6555-0CB0-E270-264481B72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113" y="1917700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-¼ </a:t>
            </a:r>
          </a:p>
        </p:txBody>
      </p:sp>
      <p:sp>
        <p:nvSpPr>
          <p:cNvPr id="18" name="Text Box 55">
            <a:extLst>
              <a:ext uri="{FF2B5EF4-FFF2-40B4-BE49-F238E27FC236}">
                <a16:creationId xmlns:a16="http://schemas.microsoft.com/office/drawing/2014/main" id="{38359BCF-9CB3-C4EB-4354-28359170E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63" y="1982788"/>
            <a:ext cx="163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- 8 </a:t>
            </a:r>
          </a:p>
        </p:txBody>
      </p:sp>
      <p:sp>
        <p:nvSpPr>
          <p:cNvPr id="19" name="Text Box 56">
            <a:extLst>
              <a:ext uri="{FF2B5EF4-FFF2-40B4-BE49-F238E27FC236}">
                <a16:creationId xmlns:a16="http://schemas.microsoft.com/office/drawing/2014/main" id="{7A049827-BAAC-220D-50C6-EDF55A03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1982788"/>
            <a:ext cx="63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" panose="020B0604020202020204" pitchFamily="34" charset="0"/>
              </a:rPr>
              <a:t>- 5 </a:t>
            </a:r>
          </a:p>
        </p:txBody>
      </p:sp>
      <p:sp>
        <p:nvSpPr>
          <p:cNvPr id="20" name="Line 57">
            <a:extLst>
              <a:ext uri="{FF2B5EF4-FFF2-40B4-BE49-F238E27FC236}">
                <a16:creationId xmlns:a16="http://schemas.microsoft.com/office/drawing/2014/main" id="{480C7000-F66B-2FC2-C42E-C0C3D8D86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3963" y="2303463"/>
            <a:ext cx="0" cy="10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Line 58">
            <a:extLst>
              <a:ext uri="{FF2B5EF4-FFF2-40B4-BE49-F238E27FC236}">
                <a16:creationId xmlns:a16="http://schemas.microsoft.com/office/drawing/2014/main" id="{D9F0E90D-312B-1F66-E2FA-F37E43758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7500" y="2303463"/>
            <a:ext cx="0" cy="10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Line 59">
            <a:extLst>
              <a:ext uri="{FF2B5EF4-FFF2-40B4-BE49-F238E27FC236}">
                <a16:creationId xmlns:a16="http://schemas.microsoft.com/office/drawing/2014/main" id="{278163C1-8D90-4872-733C-5D058B2E8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1513" y="2301875"/>
            <a:ext cx="0" cy="106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60">
            <a:extLst>
              <a:ext uri="{FF2B5EF4-FFF2-40B4-BE49-F238E27FC236}">
                <a16:creationId xmlns:a16="http://schemas.microsoft.com/office/drawing/2014/main" id="{6ABFCA4C-3F03-1782-DAA3-2C1C02A56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2752725"/>
            <a:ext cx="570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erste Drohnen werden aufgezogen</a:t>
            </a:r>
          </a:p>
        </p:txBody>
      </p:sp>
      <p:sp>
        <p:nvSpPr>
          <p:cNvPr id="24" name="Text Box 61">
            <a:extLst>
              <a:ext uri="{FF2B5EF4-FFF2-40B4-BE49-F238E27FC236}">
                <a16:creationId xmlns:a16="http://schemas.microsoft.com/office/drawing/2014/main" id="{2B9112D5-9C4B-6E51-3BB7-6A27AD39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3151188"/>
            <a:ext cx="5083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erste Pfadfinder erforschen neue Nistplätze</a:t>
            </a:r>
          </a:p>
        </p:txBody>
      </p:sp>
      <p:sp>
        <p:nvSpPr>
          <p:cNvPr id="25" name="Text Box 62">
            <a:extLst>
              <a:ext uri="{FF2B5EF4-FFF2-40B4-BE49-F238E27FC236}">
                <a16:creationId xmlns:a16="http://schemas.microsoft.com/office/drawing/2014/main" id="{27C96B07-6BD3-D6D1-1E5E-1014DFF4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4324350"/>
            <a:ext cx="5689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Füllen der Honigblasen, </a:t>
            </a:r>
            <a:r>
              <a:rPr lang="de-DE" altLang="de-DE" sz="1600" b="1">
                <a:solidFill>
                  <a:srgbClr val="FF3300"/>
                </a:solidFill>
                <a:latin typeface="Arial" panose="020B0604020202020204" pitchFamily="34" charset="0"/>
              </a:rPr>
              <a:t>erste verdeckelte Schwarmzellen</a:t>
            </a:r>
            <a:endParaRPr lang="de-DE" altLang="de-DE" sz="1600">
              <a:latin typeface="Arial" panose="020B0604020202020204" pitchFamily="34" charset="0"/>
            </a:endParaRP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07107F05-A4B8-4293-5E15-8A2330B98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3948113"/>
            <a:ext cx="25336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Diät der Königin</a:t>
            </a:r>
          </a:p>
        </p:txBody>
      </p:sp>
      <p:sp>
        <p:nvSpPr>
          <p:cNvPr id="27" name="Text Box 64">
            <a:extLst>
              <a:ext uri="{FF2B5EF4-FFF2-40B4-BE49-F238E27FC236}">
                <a16:creationId xmlns:a16="http://schemas.microsoft.com/office/drawing/2014/main" id="{B9B93BE8-1BC0-76F5-749D-A0D3684396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11032" y="3255168"/>
            <a:ext cx="315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FF3300"/>
                </a:solidFill>
                <a:latin typeface="Arial" panose="020B0604020202020204" pitchFamily="34" charset="0"/>
              </a:rPr>
              <a:t>S c h w a r m   f ä l l t     </a:t>
            </a:r>
          </a:p>
        </p:txBody>
      </p:sp>
      <p:sp>
        <p:nvSpPr>
          <p:cNvPr id="28" name="AutoShape 65">
            <a:extLst>
              <a:ext uri="{FF2B5EF4-FFF2-40B4-BE49-F238E27FC236}">
                <a16:creationId xmlns:a16="http://schemas.microsoft.com/office/drawing/2014/main" id="{EE842788-7C25-4911-314F-D3B5B0A8B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2357438"/>
            <a:ext cx="409575" cy="333375"/>
          </a:xfrm>
          <a:prstGeom prst="flowChartExtra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5C9B76BA-1740-32F6-E23A-CE6A30C473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9700" y="2303463"/>
            <a:ext cx="0" cy="10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Text Box 67">
            <a:extLst>
              <a:ext uri="{FF2B5EF4-FFF2-40B4-BE49-F238E27FC236}">
                <a16:creationId xmlns:a16="http://schemas.microsoft.com/office/drawing/2014/main" id="{589EB6B0-A622-45A3-3DFD-DA2903FB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738" y="4713288"/>
            <a:ext cx="29606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Aufbruchssignal           </a:t>
            </a:r>
          </a:p>
        </p:txBody>
      </p:sp>
      <p:sp>
        <p:nvSpPr>
          <p:cNvPr id="31" name="Line 68">
            <a:extLst>
              <a:ext uri="{FF2B5EF4-FFF2-40B4-BE49-F238E27FC236}">
                <a16:creationId xmlns:a16="http://schemas.microsoft.com/office/drawing/2014/main" id="{6CF74F0C-41B0-6FA8-2988-BA40C537D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0613" y="2333625"/>
            <a:ext cx="6740525" cy="206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Line 69">
            <a:extLst>
              <a:ext uri="{FF2B5EF4-FFF2-40B4-BE49-F238E27FC236}">
                <a16:creationId xmlns:a16="http://schemas.microsoft.com/office/drawing/2014/main" id="{16D47584-E060-31E9-64DF-8EAB38AFA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4325" y="2338388"/>
            <a:ext cx="520700" cy="3175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Text Box 74">
            <a:extLst>
              <a:ext uri="{FF2B5EF4-FFF2-40B4-BE49-F238E27FC236}">
                <a16:creationId xmlns:a16="http://schemas.microsoft.com/office/drawing/2014/main" id="{BBAE744F-1044-1C69-6741-68E9F4BB8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027113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Vorbereitungen zum Schwarmauszug…</a:t>
            </a:r>
          </a:p>
        </p:txBody>
      </p:sp>
      <p:pic>
        <p:nvPicPr>
          <p:cNvPr id="34" name="Picture 45" descr="C:\Users\Fesseler\Desktop\Aumeier\Neu Aumeier\Bilder Aumeier klein\104.jpg">
            <a:extLst>
              <a:ext uri="{FF2B5EF4-FFF2-40B4-BE49-F238E27FC236}">
                <a16:creationId xmlns:a16="http://schemas.microsoft.com/office/drawing/2014/main" id="{D12BB8D1-8CA8-41F2-12E9-D3DAD7F4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759325"/>
            <a:ext cx="1955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6" descr="C:\Users\Fesseler\Desktop\Aumeier\Neu Aumeier\Bilder Aumeier klein\105.jpg">
            <a:extLst>
              <a:ext uri="{FF2B5EF4-FFF2-40B4-BE49-F238E27FC236}">
                <a16:creationId xmlns:a16="http://schemas.microsoft.com/office/drawing/2014/main" id="{FD6B5C1F-0914-2EA1-3D3D-50D6A729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786313"/>
            <a:ext cx="19256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88">
            <a:extLst>
              <a:ext uri="{FF2B5EF4-FFF2-40B4-BE49-F238E27FC236}">
                <a16:creationId xmlns:a16="http://schemas.microsoft.com/office/drawing/2014/main" id="{B96DB0EB-78F0-9989-31AC-9508CF324D5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851275"/>
            <a:ext cx="1209675" cy="1506538"/>
            <a:chOff x="576" y="2432"/>
            <a:chExt cx="762" cy="949"/>
          </a:xfrm>
        </p:grpSpPr>
        <p:sp>
          <p:nvSpPr>
            <p:cNvPr id="37" name="Line 84">
              <a:extLst>
                <a:ext uri="{FF2B5EF4-FFF2-40B4-BE49-F238E27FC236}">
                  <a16:creationId xmlns:a16="http://schemas.microsoft.com/office/drawing/2014/main" id="{6D1DCFD6-D0D3-1955-826A-D889A49BE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2432"/>
              <a:ext cx="181" cy="544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Text Box 83">
              <a:extLst>
                <a:ext uri="{FF2B5EF4-FFF2-40B4-BE49-F238E27FC236}">
                  <a16:creationId xmlns:a16="http://schemas.microsoft.com/office/drawing/2014/main" id="{4C52EE24-5CBC-A12F-2386-4CD49675C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055"/>
              <a:ext cx="76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6600"/>
                  </a:solidFill>
                  <a:latin typeface="Arial  "/>
                </a:rPr>
                <a:t>8 Tage vor Auszug</a:t>
              </a:r>
            </a:p>
          </p:txBody>
        </p:sp>
      </p:grpSp>
      <p:grpSp>
        <p:nvGrpSpPr>
          <p:cNvPr id="39" name="Group 87">
            <a:extLst>
              <a:ext uri="{FF2B5EF4-FFF2-40B4-BE49-F238E27FC236}">
                <a16:creationId xmlns:a16="http://schemas.microsoft.com/office/drawing/2014/main" id="{3459A275-1D9D-E38D-9026-655D3C5CAC7F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4581525"/>
            <a:ext cx="2305050" cy="520700"/>
            <a:chOff x="1927" y="2886"/>
            <a:chExt cx="1452" cy="328"/>
          </a:xfrm>
        </p:grpSpPr>
        <p:sp>
          <p:nvSpPr>
            <p:cNvPr id="40" name="Line 85">
              <a:extLst>
                <a:ext uri="{FF2B5EF4-FFF2-40B4-BE49-F238E27FC236}">
                  <a16:creationId xmlns:a16="http://schemas.microsoft.com/office/drawing/2014/main" id="{416DA1C4-BD7B-D316-B0AB-5EF196474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2" y="2886"/>
              <a:ext cx="227" cy="227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6">
              <a:extLst>
                <a:ext uri="{FF2B5EF4-FFF2-40B4-BE49-F238E27FC236}">
                  <a16:creationId xmlns:a16="http://schemas.microsoft.com/office/drawing/2014/main" id="{1E7DD3DC-719A-34BF-3266-B88F03EBF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" y="3022"/>
              <a:ext cx="10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6600"/>
                  </a:solidFill>
                  <a:latin typeface="Arial  "/>
                </a:rPr>
                <a:t>direkt vor Auszug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7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28ACF-8A8A-66A1-4619-33E65E6D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20" descr="C:\Users\Fesseler\Desktop\Aumeier\Neu Aumeier\Bilder Aumeier klein\106.jpg">
            <a:extLst>
              <a:ext uri="{FF2B5EF4-FFF2-40B4-BE49-F238E27FC236}">
                <a16:creationId xmlns:a16="http://schemas.microsoft.com/office/drawing/2014/main" id="{2D53EE5C-6626-CE99-F55E-9B6731DB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67" y="927100"/>
            <a:ext cx="7068439" cy="579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1">
            <a:extLst>
              <a:ext uri="{FF2B5EF4-FFF2-40B4-BE49-F238E27FC236}">
                <a16:creationId xmlns:a16="http://schemas.microsoft.com/office/drawing/2014/main" id="{04873C1D-CEEE-4C86-5832-25B2B99D4DD7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060575"/>
            <a:ext cx="3240088" cy="2841625"/>
            <a:chOff x="1292" y="1298"/>
            <a:chExt cx="2041" cy="1790"/>
          </a:xfrm>
        </p:grpSpPr>
        <p:sp>
          <p:nvSpPr>
            <p:cNvPr id="6" name="AutoShape 41">
              <a:extLst>
                <a:ext uri="{FF2B5EF4-FFF2-40B4-BE49-F238E27FC236}">
                  <a16:creationId xmlns:a16="http://schemas.microsoft.com/office/drawing/2014/main" id="{2A02422E-617A-C7D8-5C3B-7BB970EF39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121" y="1875"/>
              <a:ext cx="384" cy="20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1 w 21600"/>
                <a:gd name="T13" fmla="*/ 2910 h 21600"/>
                <a:gd name="T14" fmla="*/ 18225 w 21600"/>
                <a:gd name="T15" fmla="*/ 92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CC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AutoShape 43">
              <a:extLst>
                <a:ext uri="{FF2B5EF4-FFF2-40B4-BE49-F238E27FC236}">
                  <a16:creationId xmlns:a16="http://schemas.microsoft.com/office/drawing/2014/main" id="{23EE656B-EC3A-99CD-EE66-04F3BD943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14" y="1457"/>
              <a:ext cx="1316" cy="998"/>
            </a:xfrm>
            <a:prstGeom prst="flowChartDelay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Text Box 44">
              <a:extLst>
                <a:ext uri="{FF2B5EF4-FFF2-40B4-BE49-F238E27FC236}">
                  <a16:creationId xmlns:a16="http://schemas.microsoft.com/office/drawing/2014/main" id="{CA2A9C47-4D2E-17B0-3443-2525A8439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374"/>
              <a:ext cx="1089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latin typeface="Arial" panose="020B0604020202020204" pitchFamily="34" charset="0"/>
                </a:rPr>
                <a:t>Vorschwarm</a:t>
              </a: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   </a:t>
              </a:r>
              <a:r>
                <a:rPr lang="de-DE" altLang="de-DE" sz="1500" b="1">
                  <a:latin typeface="Arial" panose="020B0604020202020204" pitchFamily="34" charset="0"/>
                </a:rPr>
                <a:t>alte Königin +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viele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Arbeiterinnen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  jeden Alters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5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      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53">
            <a:extLst>
              <a:ext uri="{FF2B5EF4-FFF2-40B4-BE49-F238E27FC236}">
                <a16:creationId xmlns:a16="http://schemas.microsoft.com/office/drawing/2014/main" id="{8A21AC5D-CCFD-8BD1-FE11-B127109C63E3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927100"/>
            <a:ext cx="1728787" cy="2308225"/>
            <a:chOff x="2789" y="584"/>
            <a:chExt cx="1089" cy="1454"/>
          </a:xfrm>
        </p:grpSpPr>
        <p:sp>
          <p:nvSpPr>
            <p:cNvPr id="10" name="AutoShape 46">
              <a:extLst>
                <a:ext uri="{FF2B5EF4-FFF2-40B4-BE49-F238E27FC236}">
                  <a16:creationId xmlns:a16="http://schemas.microsoft.com/office/drawing/2014/main" id="{9DC4E108-BCE9-4F40-5C5D-C957280A12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66" y="743"/>
              <a:ext cx="1316" cy="998"/>
            </a:xfrm>
            <a:prstGeom prst="flowChartDelay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Text Box 47">
              <a:extLst>
                <a:ext uri="{FF2B5EF4-FFF2-40B4-BE49-F238E27FC236}">
                  <a16:creationId xmlns:a16="http://schemas.microsoft.com/office/drawing/2014/main" id="{6A772BFE-803A-A1D3-5B76-25D069283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661"/>
              <a:ext cx="1089" cy="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latin typeface="Arial" panose="020B0604020202020204" pitchFamily="34" charset="0"/>
                </a:rPr>
                <a:t>Singer-vorschwarm</a:t>
              </a: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   </a:t>
              </a:r>
              <a:r>
                <a:rPr lang="de-DE" altLang="de-DE" sz="1500" b="1">
                  <a:latin typeface="Arial" panose="020B0604020202020204" pitchFamily="34" charset="0"/>
                </a:rPr>
                <a:t>junge Königin +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viele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Arbeiterinnen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  jeden Alters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5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      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52">
            <a:extLst>
              <a:ext uri="{FF2B5EF4-FFF2-40B4-BE49-F238E27FC236}">
                <a16:creationId xmlns:a16="http://schemas.microsoft.com/office/drawing/2014/main" id="{B501382E-ED99-8641-E22D-A9A86C5F8A61}"/>
              </a:ext>
            </a:extLst>
          </p:cNvPr>
          <p:cNvGrpSpPr>
            <a:grpSpLocks/>
          </p:cNvGrpSpPr>
          <p:nvPr/>
        </p:nvGrpSpPr>
        <p:grpSpPr bwMode="auto">
          <a:xfrm>
            <a:off x="487363" y="927100"/>
            <a:ext cx="1728787" cy="2306638"/>
            <a:chOff x="307" y="584"/>
            <a:chExt cx="1089" cy="1453"/>
          </a:xfrm>
        </p:grpSpPr>
        <p:sp>
          <p:nvSpPr>
            <p:cNvPr id="13" name="AutoShape 49">
              <a:extLst>
                <a:ext uri="{FF2B5EF4-FFF2-40B4-BE49-F238E27FC236}">
                  <a16:creationId xmlns:a16="http://schemas.microsoft.com/office/drawing/2014/main" id="{6C33B354-A98E-5919-71D0-F66361FB42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4" y="743"/>
              <a:ext cx="1316" cy="998"/>
            </a:xfrm>
            <a:prstGeom prst="flowChartDelay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Text Box 50">
              <a:extLst>
                <a:ext uri="{FF2B5EF4-FFF2-40B4-BE49-F238E27FC236}">
                  <a16:creationId xmlns:a16="http://schemas.microsoft.com/office/drawing/2014/main" id="{A861AB58-E486-1100-4228-986BBFBE3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" y="660"/>
              <a:ext cx="1089" cy="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latin typeface="Arial" panose="020B0604020202020204" pitchFamily="34" charset="0"/>
                </a:rPr>
                <a:t>Nach-schwarm</a:t>
              </a: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   </a:t>
              </a:r>
              <a:r>
                <a:rPr lang="de-DE" altLang="de-DE" sz="1500" b="1">
                  <a:latin typeface="Arial" panose="020B0604020202020204" pitchFamily="34" charset="0"/>
                </a:rPr>
                <a:t>junge Königin +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weniger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Arbeiterinnen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latin typeface="Arial" panose="020B0604020202020204" pitchFamily="34" charset="0"/>
                </a:rPr>
                <a:t>  jeden Alters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500" b="1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latin typeface="Arial" panose="020B0604020202020204" pitchFamily="34" charset="0"/>
                </a:rPr>
                <a:t>      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4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57">
            <a:extLst>
              <a:ext uri="{FF2B5EF4-FFF2-40B4-BE49-F238E27FC236}">
                <a16:creationId xmlns:a16="http://schemas.microsoft.com/office/drawing/2014/main" id="{D2EE3F86-3189-6FA3-FA7E-69588A8D61CE}"/>
              </a:ext>
            </a:extLst>
          </p:cNvPr>
          <p:cNvGrpSpPr>
            <a:grpSpLocks/>
          </p:cNvGrpSpPr>
          <p:nvPr/>
        </p:nvGrpSpPr>
        <p:grpSpPr bwMode="auto">
          <a:xfrm>
            <a:off x="6771928" y="3940174"/>
            <a:ext cx="2339975" cy="1663700"/>
            <a:chOff x="4571" y="2522"/>
            <a:chExt cx="1474" cy="1048"/>
          </a:xfrm>
        </p:grpSpPr>
        <p:sp>
          <p:nvSpPr>
            <p:cNvPr id="16" name="Rectangle 30">
              <a:extLst>
                <a:ext uri="{FF2B5EF4-FFF2-40B4-BE49-F238E27FC236}">
                  <a16:creationId xmlns:a16="http://schemas.microsoft.com/office/drawing/2014/main" id="{418889C6-53B5-0DBE-10D7-F813872FB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" y="2522"/>
              <a:ext cx="1315" cy="772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" name="Text Box 56">
              <a:extLst>
                <a:ext uri="{FF2B5EF4-FFF2-40B4-BE49-F238E27FC236}">
                  <a16:creationId xmlns:a16="http://schemas.microsoft.com/office/drawing/2014/main" id="{837C3F5F-59B8-4B36-7CC1-9BDD73FDD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1" y="2568"/>
              <a:ext cx="1474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600" b="1" dirty="0" err="1">
                  <a:latin typeface="Arial" panose="020B0604020202020204" pitchFamily="34" charset="0"/>
                </a:rPr>
                <a:t>Abgeschwärmtes</a:t>
              </a:r>
              <a:r>
                <a:rPr lang="de-DE" altLang="de-DE" sz="1600" b="1" dirty="0">
                  <a:latin typeface="Arial" panose="020B0604020202020204" pitchFamily="34" charset="0"/>
                </a:rPr>
                <a:t> Volk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600" b="1" dirty="0">
                  <a:latin typeface="Arial" panose="020B0604020202020204" pitchFamily="34" charset="0"/>
                </a:rPr>
                <a:t>   </a:t>
              </a:r>
              <a:r>
                <a:rPr lang="de-DE" altLang="de-DE" sz="1500" b="1" dirty="0">
                  <a:latin typeface="Arial" panose="020B0604020202020204" pitchFamily="34" charset="0"/>
                </a:rPr>
                <a:t>junge Königin +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 dirty="0">
                  <a:latin typeface="Arial" panose="020B0604020202020204" pitchFamily="34" charset="0"/>
                </a:rPr>
                <a:t>viele Arbeiterinnen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 dirty="0">
                  <a:latin typeface="Arial" panose="020B0604020202020204" pitchFamily="34" charset="0"/>
                </a:rPr>
                <a:t>  jeden Alters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500" b="1" dirty="0">
                <a:latin typeface="Arial" panose="020B0604020202020204" pitchFamily="34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      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de-DE" altLang="de-DE" sz="15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8028-3463-AB5B-45BB-4C2887E6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AA7ED-D004-B73C-4407-742F68960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052513"/>
            <a:ext cx="4838700" cy="5545137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E70BBF6-FB6A-B0B0-8129-C03F6E9C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139825"/>
            <a:ext cx="4537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solidFill>
                  <a:srgbClr val="CC0000"/>
                </a:solidFill>
                <a:latin typeface="Arial" panose="020B0604020202020204" pitchFamily="34" charset="0"/>
              </a:rPr>
              <a:t>Wie fängt man einen Schwarm?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C47EF59-7D1B-CF5D-081A-585A7D5A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3959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Hüllbienen leicht anfeuchten</a:t>
            </a:r>
            <a:endParaRPr lang="de-DE" altLang="de-DE" sz="800">
              <a:latin typeface="Arial" panose="020B0604020202020204" pitchFamily="34" charset="0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EE4A4B67-00ED-6849-8F08-B8F775748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628775"/>
            <a:ext cx="504825" cy="4752975"/>
          </a:xfrm>
          <a:prstGeom prst="downArrow">
            <a:avLst>
              <a:gd name="adj1" fmla="val 59417"/>
              <a:gd name="adj2" fmla="val 1710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B3879866-259C-8658-945D-5F163F73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38300"/>
            <a:ext cx="47466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4.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5.</a:t>
            </a:r>
          </a:p>
        </p:txBody>
      </p:sp>
      <p:pic>
        <p:nvPicPr>
          <p:cNvPr id="8" name="Picture 12" descr="C:\Users\Fesseler\Desktop\Aumeier\Neu Aumeier\Bilder Aumeier klein\107.jpg">
            <a:extLst>
              <a:ext uri="{FF2B5EF4-FFF2-40B4-BE49-F238E27FC236}">
                <a16:creationId xmlns:a16="http://schemas.microsoft.com/office/drawing/2014/main" id="{DE13CE04-2DBB-BA73-9F79-E4529B1F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62150"/>
            <a:ext cx="77009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83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F782F-6BDD-9F1C-AB92-A1C805D9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59B8E-D3D9-52F1-8275-3BABA8E62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052513"/>
            <a:ext cx="4838700" cy="5545137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7A0E0EF-2BD3-DB4B-5C5A-6825092E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139825"/>
            <a:ext cx="4537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solidFill>
                  <a:srgbClr val="CC0000"/>
                </a:solidFill>
                <a:latin typeface="Arial" panose="020B0604020202020204" pitchFamily="34" charset="0"/>
              </a:rPr>
              <a:t>Wie fängt man einen Schwarm?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4D14E08-CAE9-49C3-0283-176C7C7B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3959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Hüllbienen leicht anfeuchten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8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Behälter </a:t>
            </a:r>
            <a:r>
              <a:rPr lang="de-DE" altLang="de-DE" sz="1400">
                <a:latin typeface="Arial" panose="020B0604020202020204" pitchFamily="34" charset="0"/>
              </a:rPr>
              <a:t>(z.B. Eimer)</a:t>
            </a:r>
            <a:r>
              <a:rPr lang="de-DE" altLang="de-DE" sz="1600">
                <a:latin typeface="Arial" panose="020B0604020202020204" pitchFamily="34" charset="0"/>
              </a:rPr>
              <a:t> unterhalten…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                …und kräftig ! schütteln</a:t>
            </a:r>
            <a:endParaRPr lang="de-DE" altLang="de-DE" sz="600">
              <a:latin typeface="Arial" panose="020B0604020202020204" pitchFamily="34" charset="0"/>
            </a:endParaRP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0D0D9A60-E1C6-F955-6AA2-52146903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628775"/>
            <a:ext cx="504825" cy="4752975"/>
          </a:xfrm>
          <a:prstGeom prst="downArrow">
            <a:avLst>
              <a:gd name="adj1" fmla="val 59417"/>
              <a:gd name="adj2" fmla="val 1710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B0823F3C-2F95-EF89-DAEA-F9AEA4E20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38300"/>
            <a:ext cx="47466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4.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5.</a:t>
            </a:r>
          </a:p>
        </p:txBody>
      </p:sp>
      <p:pic>
        <p:nvPicPr>
          <p:cNvPr id="8" name="Picture 2" descr="C:\Users\Fesseler\Desktop\Aumeier\Neu Aumeier\Bilder Aumeier klein\107,5.jpg">
            <a:extLst>
              <a:ext uri="{FF2B5EF4-FFF2-40B4-BE49-F238E27FC236}">
                <a16:creationId xmlns:a16="http://schemas.microsoft.com/office/drawing/2014/main" id="{CB965635-9460-DBD4-9B94-69FCB7F0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43050"/>
            <a:ext cx="48577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Fesseler\Desktop\Aumeier\Neu Aumeier\Bilder Aumeier klein\108.jpg">
            <a:extLst>
              <a:ext uri="{FF2B5EF4-FFF2-40B4-BE49-F238E27FC236}">
                <a16:creationId xmlns:a16="http://schemas.microsoft.com/office/drawing/2014/main" id="{C1B8C347-8286-70C4-6C09-90EFCD334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138238"/>
            <a:ext cx="70008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1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F83E3-BC02-2321-8430-4707B6EF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DC342E-4694-7F78-62B8-298505B5E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09.30-10.45		Vorstellung Imkerverein</a:t>
            </a:r>
          </a:p>
          <a:p>
            <a:pPr marL="0" indent="0">
              <a:buNone/>
            </a:pPr>
            <a:r>
              <a:rPr lang="de-DE" dirty="0"/>
              <a:t>			Volksentwicklung im Jahresverlauf</a:t>
            </a:r>
          </a:p>
          <a:p>
            <a:pPr marL="0" indent="0">
              <a:buNone/>
            </a:pPr>
            <a:r>
              <a:rPr lang="de-DE" dirty="0"/>
              <a:t>10.45-11.00		Pause</a:t>
            </a:r>
          </a:p>
          <a:p>
            <a:pPr marL="0" indent="0">
              <a:buNone/>
            </a:pPr>
            <a:r>
              <a:rPr lang="de-DE" dirty="0"/>
              <a:t>11.00-12.30		Völkerführung im Frühjahr</a:t>
            </a:r>
          </a:p>
          <a:p>
            <a:pPr marL="0" indent="0">
              <a:buNone/>
            </a:pPr>
            <a:r>
              <a:rPr lang="de-DE" dirty="0"/>
              <a:t>			Exkurs: Varroa</a:t>
            </a:r>
          </a:p>
          <a:p>
            <a:pPr marL="0" indent="0">
              <a:buNone/>
            </a:pPr>
            <a:r>
              <a:rPr lang="de-DE" dirty="0"/>
              <a:t>12.30-13.15		Mittagspause</a:t>
            </a:r>
          </a:p>
          <a:p>
            <a:pPr marL="0" indent="0">
              <a:buNone/>
            </a:pPr>
            <a:r>
              <a:rPr lang="de-DE" dirty="0"/>
              <a:t>13.15-14.45		Wachstum/Schwarmverhinderung</a:t>
            </a:r>
          </a:p>
          <a:p>
            <a:pPr marL="0" indent="0">
              <a:buNone/>
            </a:pPr>
            <a:r>
              <a:rPr lang="de-DE" dirty="0"/>
              <a:t>			Exkurs: </a:t>
            </a:r>
            <a:r>
              <a:rPr lang="de-DE" dirty="0" err="1"/>
              <a:t>Ablegerbildung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14.45-15.00 		Pause</a:t>
            </a:r>
          </a:p>
          <a:p>
            <a:pPr marL="0" indent="0">
              <a:buNone/>
            </a:pPr>
            <a:r>
              <a:rPr lang="de-DE" dirty="0"/>
              <a:t>15.00-16.00		Honigernte/Auffütterung</a:t>
            </a:r>
          </a:p>
        </p:txBody>
      </p:sp>
    </p:spTree>
    <p:extLst>
      <p:ext uri="{BB962C8B-B14F-4D97-AF65-F5344CB8AC3E}">
        <p14:creationId xmlns:p14="http://schemas.microsoft.com/office/powerpoint/2010/main" val="396321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6DEDE-621C-D845-3C7D-626E9CBA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04B29-43C8-15E3-C6D0-E87BDCE36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052513"/>
            <a:ext cx="4838700" cy="5545137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9528D79-A1C0-8258-5041-777B2B47D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139825"/>
            <a:ext cx="4537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solidFill>
                  <a:srgbClr val="CC0000"/>
                </a:solidFill>
                <a:latin typeface="Arial" panose="020B0604020202020204" pitchFamily="34" charset="0"/>
              </a:rPr>
              <a:t>Wie fängt man einen Schwarm?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9CC0CD1-1526-472C-F462-E0D0B1E3C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39592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Hüllbienen leicht anfeuchten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8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Behälter </a:t>
            </a:r>
            <a:r>
              <a:rPr lang="de-DE" altLang="de-DE" sz="1400">
                <a:latin typeface="Arial" panose="020B0604020202020204" pitchFamily="34" charset="0"/>
              </a:rPr>
              <a:t>(z.B. Eimer)</a:t>
            </a:r>
            <a:r>
              <a:rPr lang="de-DE" altLang="de-DE" sz="1600">
                <a:latin typeface="Arial" panose="020B0604020202020204" pitchFamily="34" charset="0"/>
              </a:rPr>
              <a:t> unterhalten…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                …und kräftig ! schütteln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6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Absperrgitter </a:t>
            </a:r>
            <a:r>
              <a:rPr lang="de-DE" altLang="de-DE" sz="1400">
                <a:latin typeface="Arial" panose="020B0604020202020204" pitchFamily="34" charset="0"/>
              </a:rPr>
              <a:t>(daran kann Schwarm sich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     aufhängen)</a:t>
            </a:r>
            <a:r>
              <a:rPr lang="de-DE" altLang="de-DE" sz="1600">
                <a:latin typeface="Arial" panose="020B0604020202020204" pitchFamily="34" charset="0"/>
              </a:rPr>
              <a:t>, Stein </a:t>
            </a:r>
            <a:r>
              <a:rPr lang="de-DE" altLang="de-DE" sz="1400">
                <a:latin typeface="Arial" panose="020B0604020202020204" pitchFamily="34" charset="0"/>
              </a:rPr>
              <a:t>(Beschwerung)</a:t>
            </a:r>
            <a:r>
              <a:rPr lang="de-DE" altLang="de-DE" sz="1600">
                <a:latin typeface="Arial" panose="020B0604020202020204" pitchFamily="34" charset="0"/>
              </a:rPr>
              <a:t> und 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    Deckel </a:t>
            </a:r>
            <a:r>
              <a:rPr lang="de-DE" altLang="de-DE" sz="1400">
                <a:latin typeface="Arial" panose="020B0604020202020204" pitchFamily="34" charset="0"/>
              </a:rPr>
              <a:t>(Sonnen-, Witterungsschutz)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     </a:t>
            </a:r>
            <a:r>
              <a:rPr lang="de-DE" altLang="de-DE" sz="1600">
                <a:latin typeface="Arial" panose="020B0604020202020204" pitchFamily="34" charset="0"/>
              </a:rPr>
              <a:t>auflegen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3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in Nähe in Schatten aufstellen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78FF6F6E-58A3-89D7-F500-F89AFA976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1628775"/>
            <a:ext cx="504825" cy="4752975"/>
          </a:xfrm>
          <a:prstGeom prst="downArrow">
            <a:avLst>
              <a:gd name="adj1" fmla="val 59417"/>
              <a:gd name="adj2" fmla="val 1710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87C0B64-A1A4-05FD-5AA4-A350C938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38300"/>
            <a:ext cx="47466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4.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5.</a:t>
            </a:r>
          </a:p>
        </p:txBody>
      </p:sp>
      <p:pic>
        <p:nvPicPr>
          <p:cNvPr id="8" name="Picture 12" descr="C:\Users\Fesseler\Desktop\Aumeier\Neu Aumeier\Bilder Aumeier klein\109.jpg">
            <a:extLst>
              <a:ext uri="{FF2B5EF4-FFF2-40B4-BE49-F238E27FC236}">
                <a16:creationId xmlns:a16="http://schemas.microsoft.com/office/drawing/2014/main" id="{8221D6F6-52B2-4BAE-BC41-33A881EC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085850"/>
            <a:ext cx="4294187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22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BD40B-E22A-2F01-AA69-E0942E5D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39D340-3B91-3F12-9120-E636695C6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1052513"/>
            <a:ext cx="4838700" cy="5545137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241D551-526F-6F6C-AB8C-96A1D9375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139825"/>
            <a:ext cx="4537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200" b="1">
                <a:solidFill>
                  <a:srgbClr val="CC0000"/>
                </a:solidFill>
                <a:latin typeface="Arial" panose="020B0604020202020204" pitchFamily="34" charset="0"/>
              </a:rPr>
              <a:t>Wie fängt man einen Schwarm?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591E95C-00DA-4C7A-1672-1E40EF91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14488"/>
            <a:ext cx="39592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Hüllbienen leicht anfeuchten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8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Behälter </a:t>
            </a:r>
            <a:r>
              <a:rPr lang="de-DE" altLang="de-DE" sz="1400">
                <a:latin typeface="Arial" panose="020B0604020202020204" pitchFamily="34" charset="0"/>
              </a:rPr>
              <a:t>(z.B. Eimer)</a:t>
            </a:r>
            <a:r>
              <a:rPr lang="de-DE" altLang="de-DE" sz="1600">
                <a:latin typeface="Arial" panose="020B0604020202020204" pitchFamily="34" charset="0"/>
              </a:rPr>
              <a:t> unterhalten…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                …und kräftig ! schütteln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6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Absperrgitter </a:t>
            </a:r>
            <a:r>
              <a:rPr lang="de-DE" altLang="de-DE" sz="1400">
                <a:latin typeface="Arial" panose="020B0604020202020204" pitchFamily="34" charset="0"/>
              </a:rPr>
              <a:t>(daran kann Schwarm sich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     aufhängen)</a:t>
            </a:r>
            <a:r>
              <a:rPr lang="de-DE" altLang="de-DE" sz="1600">
                <a:latin typeface="Arial" panose="020B0604020202020204" pitchFamily="34" charset="0"/>
              </a:rPr>
              <a:t>, Stein </a:t>
            </a:r>
            <a:r>
              <a:rPr lang="de-DE" altLang="de-DE" sz="1400">
                <a:latin typeface="Arial" panose="020B0604020202020204" pitchFamily="34" charset="0"/>
              </a:rPr>
              <a:t>(Beschwerung)</a:t>
            </a:r>
            <a:r>
              <a:rPr lang="de-DE" altLang="de-DE" sz="1600">
                <a:latin typeface="Arial" panose="020B0604020202020204" pitchFamily="34" charset="0"/>
              </a:rPr>
              <a:t> und 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    Deckel </a:t>
            </a:r>
            <a:r>
              <a:rPr lang="de-DE" altLang="de-DE" sz="1400">
                <a:latin typeface="Arial" panose="020B0604020202020204" pitchFamily="34" charset="0"/>
              </a:rPr>
              <a:t>(Sonnen-, Witterungsschutz) 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     </a:t>
            </a:r>
            <a:r>
              <a:rPr lang="de-DE" altLang="de-DE" sz="1600">
                <a:latin typeface="Arial" panose="020B0604020202020204" pitchFamily="34" charset="0"/>
              </a:rPr>
              <a:t>auflegen</a:t>
            </a:r>
          </a:p>
          <a:p>
            <a:pPr>
              <a:spcBef>
                <a:spcPct val="25000"/>
              </a:spcBef>
              <a:buFontTx/>
              <a:buNone/>
            </a:pPr>
            <a:endParaRPr lang="de-DE" altLang="de-DE" sz="300">
              <a:latin typeface="Arial" panose="020B0604020202020204" pitchFamily="34" charset="0"/>
            </a:endParaRPr>
          </a:p>
          <a:p>
            <a:pPr>
              <a:spcBef>
                <a:spcPct val="25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in Nähe in Schatten aufstellen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D6025FE-413D-C095-0B40-859E332B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5070475"/>
            <a:ext cx="25923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rgbClr val="008000"/>
                </a:solidFill>
                <a:latin typeface="Arial" panose="020B0604020202020204" pitchFamily="34" charset="0"/>
              </a:rPr>
              <a:t>Traube im Eimer, sterzelnde Bienen am Rand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173929B0-76A4-BD3B-87B1-9120E21FA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5065713"/>
            <a:ext cx="158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rgbClr val="FF0000"/>
                </a:solidFill>
                <a:latin typeface="Arial" panose="020B0604020202020204" pitchFamily="34" charset="0"/>
              </a:rPr>
              <a:t>kaum Bienen im Eimer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1EF347B-AAB2-6B61-8D67-FCB378E34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5867400"/>
            <a:ext cx="20891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rgbClr val="008000"/>
                </a:solidFill>
                <a:latin typeface="Arial" panose="020B0604020202020204" pitchFamily="34" charset="0"/>
              </a:rPr>
              <a:t>Die Königin ist drin, Schwarm direkt ins Magazin einlogieren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C276B048-5116-C602-E34D-5A4082945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5900738"/>
            <a:ext cx="2089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rgbClr val="FF0000"/>
                </a:solidFill>
                <a:latin typeface="Arial" panose="020B0604020202020204" pitchFamily="34" charset="0"/>
              </a:rPr>
              <a:t>Fang missglückt, 2.Versuch…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0D7BBFB1-B609-C846-CFB8-1B2C69968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614488"/>
            <a:ext cx="504825" cy="4752975"/>
          </a:xfrm>
          <a:prstGeom prst="downArrow">
            <a:avLst>
              <a:gd name="adj1" fmla="val 59417"/>
              <a:gd name="adj2" fmla="val 1710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BB7F59ED-735D-43A9-509F-957F660BB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4013"/>
            <a:ext cx="47466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4.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5.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8393DAE7-6D2F-D037-5694-2BEAF446A118}"/>
              </a:ext>
            </a:extLst>
          </p:cNvPr>
          <p:cNvSpPr>
            <a:spLocks noChangeArrowheads="1"/>
          </p:cNvSpPr>
          <p:nvPr/>
        </p:nvSpPr>
        <p:spPr bwMode="auto">
          <a:xfrm rot="11233724">
            <a:off x="1797050" y="4778375"/>
            <a:ext cx="431800" cy="2159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AutoShape 16">
            <a:extLst>
              <a:ext uri="{FF2B5EF4-FFF2-40B4-BE49-F238E27FC236}">
                <a16:creationId xmlns:a16="http://schemas.microsoft.com/office/drawing/2014/main" id="{44C77974-8577-CA32-A32D-76F68E4D970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90663" y="5646738"/>
            <a:ext cx="358775" cy="27305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57E2E326-AAF5-90EC-0827-DE0793BB12D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348038" y="5646738"/>
            <a:ext cx="358775" cy="273050"/>
          </a:xfrm>
          <a:prstGeom prst="triangle">
            <a:avLst>
              <a:gd name="adj" fmla="val 50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ED71157-0E7F-A8F5-54C4-0449A115A79B}"/>
              </a:ext>
            </a:extLst>
          </p:cNvPr>
          <p:cNvSpPr>
            <a:spLocks noChangeArrowheads="1"/>
          </p:cNvSpPr>
          <p:nvPr/>
        </p:nvSpPr>
        <p:spPr bwMode="auto">
          <a:xfrm rot="10512169">
            <a:off x="2879725" y="4783138"/>
            <a:ext cx="431800" cy="215900"/>
          </a:xfrm>
          <a:prstGeom prst="triangle">
            <a:avLst>
              <a:gd name="adj" fmla="val 50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id="{3C62B6DF-4CCF-0940-AA8D-B0D59A34D1A5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4451350"/>
            <a:ext cx="2305050" cy="374650"/>
            <a:chOff x="748" y="2786"/>
            <a:chExt cx="1452" cy="236"/>
          </a:xfrm>
        </p:grpSpPr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4D03E4C7-10BF-1336-8F5A-F2B193F04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2795"/>
              <a:ext cx="1452" cy="227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097633BB-151D-EF2A-BD2F-167E5C95A8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" y="2786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>
                  <a:solidFill>
                    <a:srgbClr val="008000"/>
                  </a:solidFill>
                  <a:latin typeface="Arial" panose="020B0604020202020204" pitchFamily="34" charset="0"/>
                </a:rPr>
                <a:t>30 min später</a:t>
              </a:r>
            </a:p>
          </p:txBody>
        </p:sp>
      </p:grpSp>
      <p:pic>
        <p:nvPicPr>
          <p:cNvPr id="19" name="Picture 23" descr="C:\Users\Fesseler\Desktop\Aumeier\Neu Aumeier\Bilder Aumeier klein\110.jpg">
            <a:extLst>
              <a:ext uri="{FF2B5EF4-FFF2-40B4-BE49-F238E27FC236}">
                <a16:creationId xmlns:a16="http://schemas.microsoft.com/office/drawing/2014/main" id="{D8D31121-EFB0-5417-4BD3-CACFC9C1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071563"/>
            <a:ext cx="41687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735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EA9A2-0731-725C-0A82-A89DAB5B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Text Box 38">
            <a:extLst>
              <a:ext uri="{FF2B5EF4-FFF2-40B4-BE49-F238E27FC236}">
                <a16:creationId xmlns:a16="http://schemas.microsoft.com/office/drawing/2014/main" id="{1CDC70D1-5605-55DF-A78B-D7A1D9963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27113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Weiteres Schicksal von Schwarm und Restvolk…</a:t>
            </a:r>
          </a:p>
        </p:txBody>
      </p:sp>
      <p:grpSp>
        <p:nvGrpSpPr>
          <p:cNvPr id="4" name="Group 207">
            <a:extLst>
              <a:ext uri="{FF2B5EF4-FFF2-40B4-BE49-F238E27FC236}">
                <a16:creationId xmlns:a16="http://schemas.microsoft.com/office/drawing/2014/main" id="{1EE2E228-6456-7C46-EC76-C5E313347D9E}"/>
              </a:ext>
            </a:extLst>
          </p:cNvPr>
          <p:cNvGrpSpPr>
            <a:grpSpLocks/>
          </p:cNvGrpSpPr>
          <p:nvPr/>
        </p:nvGrpSpPr>
        <p:grpSpPr bwMode="auto">
          <a:xfrm>
            <a:off x="931863" y="1628775"/>
            <a:ext cx="7096125" cy="3744913"/>
            <a:chOff x="612" y="1026"/>
            <a:chExt cx="4470" cy="2359"/>
          </a:xfrm>
        </p:grpSpPr>
        <p:sp>
          <p:nvSpPr>
            <p:cNvPr id="5" name="Rectangle 39">
              <a:extLst>
                <a:ext uri="{FF2B5EF4-FFF2-40B4-BE49-F238E27FC236}">
                  <a16:creationId xmlns:a16="http://schemas.microsoft.com/office/drawing/2014/main" id="{1404A064-3464-F1C6-DD56-DE3D43163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1026"/>
              <a:ext cx="4470" cy="235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" name="AutoShape 40">
              <a:extLst>
                <a:ext uri="{FF2B5EF4-FFF2-40B4-BE49-F238E27FC236}">
                  <a16:creationId xmlns:a16="http://schemas.microsoft.com/office/drawing/2014/main" id="{84C70F76-F720-2793-7582-E60DAF31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1055"/>
              <a:ext cx="4322" cy="931"/>
            </a:xfrm>
            <a:prstGeom prst="rightArrow">
              <a:avLst>
                <a:gd name="adj1" fmla="val 48037"/>
                <a:gd name="adj2" fmla="val 2712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" name="Text Box 41">
              <a:extLst>
                <a:ext uri="{FF2B5EF4-FFF2-40B4-BE49-F238E27FC236}">
                  <a16:creationId xmlns:a16="http://schemas.microsoft.com/office/drawing/2014/main" id="{F2B2C30C-5271-B8F6-67A9-671B04624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1050"/>
              <a:ext cx="37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600" b="1">
                  <a:latin typeface="Arial" panose="020B0604020202020204" pitchFamily="34" charset="0"/>
                </a:rPr>
                <a:t>Tage nach Schwarmabgang</a:t>
              </a:r>
            </a:p>
          </p:txBody>
        </p:sp>
        <p:sp>
          <p:nvSpPr>
            <p:cNvPr id="8" name="Rectangle 43">
              <a:extLst>
                <a:ext uri="{FF2B5EF4-FFF2-40B4-BE49-F238E27FC236}">
                  <a16:creationId xmlns:a16="http://schemas.microsoft.com/office/drawing/2014/main" id="{6D7C0441-A6E9-5B02-1E3C-9EF4D86B3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" y="2795"/>
              <a:ext cx="998" cy="13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Text Box 49">
              <a:extLst>
                <a:ext uri="{FF2B5EF4-FFF2-40B4-BE49-F238E27FC236}">
                  <a16:creationId xmlns:a16="http://schemas.microsoft.com/office/drawing/2014/main" id="{468F775C-FFF0-CDD6-804C-C605DE6C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" y="1557"/>
              <a:ext cx="5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9933"/>
                  </a:solidFill>
                  <a:latin typeface="Arial" panose="020B0604020202020204" pitchFamily="34" charset="0"/>
                </a:rPr>
                <a:t>+40</a:t>
              </a:r>
            </a:p>
          </p:txBody>
        </p: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76175D42-8AB7-5EF4-075B-B0B6D2CAE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7" y="1545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9933"/>
                  </a:solidFill>
                  <a:latin typeface="Arial" panose="020B0604020202020204" pitchFamily="34" charset="0"/>
                </a:rPr>
                <a:t>+8 </a:t>
              </a:r>
            </a:p>
          </p:txBody>
        </p:sp>
        <p:sp>
          <p:nvSpPr>
            <p:cNvPr id="11" name="Text Box 51">
              <a:extLst>
                <a:ext uri="{FF2B5EF4-FFF2-40B4-BE49-F238E27FC236}">
                  <a16:creationId xmlns:a16="http://schemas.microsoft.com/office/drawing/2014/main" id="{6D3EC219-9F3D-3C1A-112A-4CD4EB077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8" y="154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9933"/>
                  </a:solidFill>
                  <a:latin typeface="Arial" panose="020B0604020202020204" pitchFamily="34" charset="0"/>
                </a:rPr>
                <a:t>+13 </a:t>
              </a:r>
            </a:p>
          </p:txBody>
        </p:sp>
        <p:sp>
          <p:nvSpPr>
            <p:cNvPr id="12" name="Text Box 52">
              <a:extLst>
                <a:ext uri="{FF2B5EF4-FFF2-40B4-BE49-F238E27FC236}">
                  <a16:creationId xmlns:a16="http://schemas.microsoft.com/office/drawing/2014/main" id="{98B654C4-1191-0180-92C2-348887315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9" y="1545"/>
              <a:ext cx="7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9933"/>
                  </a:solidFill>
                  <a:latin typeface="Arial" panose="020B0604020202020204" pitchFamily="34" charset="0"/>
                </a:rPr>
                <a:t>+14-20</a:t>
              </a:r>
            </a:p>
          </p:txBody>
        </p:sp>
        <p:sp>
          <p:nvSpPr>
            <p:cNvPr id="13" name="Text Box 57">
              <a:extLst>
                <a:ext uri="{FF2B5EF4-FFF2-40B4-BE49-F238E27FC236}">
                  <a16:creationId xmlns:a16="http://schemas.microsoft.com/office/drawing/2014/main" id="{CC83EB5F-EC42-1171-ED09-2D1B6E09C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" y="1301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009900"/>
                  </a:solidFill>
                  <a:latin typeface="Arial" panose="020B0604020202020204" pitchFamily="34" charset="0"/>
                </a:rPr>
                <a:t>+3 </a:t>
              </a:r>
            </a:p>
          </p:txBody>
        </p:sp>
        <p:sp>
          <p:nvSpPr>
            <p:cNvPr id="14" name="Text Box 58">
              <a:extLst>
                <a:ext uri="{FF2B5EF4-FFF2-40B4-BE49-F238E27FC236}">
                  <a16:creationId xmlns:a16="http://schemas.microsoft.com/office/drawing/2014/main" id="{C0FD182F-692D-C3A1-1792-9842CFA41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" y="1818"/>
              <a:ext cx="26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600">
                  <a:solidFill>
                    <a:srgbClr val="009900"/>
                  </a:solidFill>
                  <a:latin typeface="Arial" panose="020B0604020202020204" pitchFamily="34" charset="0"/>
                </a:rPr>
                <a:t>Schwarmtraube findet zusammen</a:t>
              </a:r>
            </a:p>
          </p:txBody>
        </p:sp>
        <p:sp>
          <p:nvSpPr>
            <p:cNvPr id="15" name="Text Box 59">
              <a:extLst>
                <a:ext uri="{FF2B5EF4-FFF2-40B4-BE49-F238E27FC236}">
                  <a16:creationId xmlns:a16="http://schemas.microsoft.com/office/drawing/2014/main" id="{E7EC4712-1CAC-3CAF-AA03-CB004AFBB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992"/>
              <a:ext cx="29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600">
                  <a:solidFill>
                    <a:srgbClr val="009900"/>
                  </a:solidFill>
                  <a:latin typeface="Arial" panose="020B0604020202020204" pitchFamily="34" charset="0"/>
                </a:rPr>
                <a:t>Verständigung über neuen Nistplatz </a:t>
              </a:r>
            </a:p>
          </p:txBody>
        </p:sp>
        <p:sp>
          <p:nvSpPr>
            <p:cNvPr id="16" name="Text Box 60">
              <a:extLst>
                <a:ext uri="{FF2B5EF4-FFF2-40B4-BE49-F238E27FC236}">
                  <a16:creationId xmlns:a16="http://schemas.microsoft.com/office/drawing/2014/main" id="{2A66D3D8-8ED3-7F2A-A1B5-D9A0B334E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" y="1301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009900"/>
                  </a:solidFill>
                  <a:latin typeface="Arial" panose="020B0604020202020204" pitchFamily="34" charset="0"/>
                </a:rPr>
                <a:t>+½ </a:t>
              </a:r>
            </a:p>
          </p:txBody>
        </p:sp>
        <p:sp>
          <p:nvSpPr>
            <p:cNvPr id="17" name="Text Box 61">
              <a:extLst>
                <a:ext uri="{FF2B5EF4-FFF2-40B4-BE49-F238E27FC236}">
                  <a16:creationId xmlns:a16="http://schemas.microsoft.com/office/drawing/2014/main" id="{7F1A275E-376D-BA07-2E4C-E5A81224C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2312"/>
              <a:ext cx="21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de-DE" altLang="de-DE" sz="1600">
                  <a:solidFill>
                    <a:srgbClr val="009900"/>
                  </a:solidFill>
                  <a:latin typeface="Arial" panose="020B0604020202020204" pitchFamily="34" charset="0"/>
                </a:rPr>
                <a:t>Schlupf junger Bienen</a:t>
              </a:r>
            </a:p>
          </p:txBody>
        </p:sp>
        <p:sp>
          <p:nvSpPr>
            <p:cNvPr id="18" name="Text Box 62">
              <a:extLst>
                <a:ext uri="{FF2B5EF4-FFF2-40B4-BE49-F238E27FC236}">
                  <a16:creationId xmlns:a16="http://schemas.microsoft.com/office/drawing/2014/main" id="{F4570F65-E40C-6428-444B-EEBABCBF7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7" y="1284"/>
              <a:ext cx="4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009900"/>
                  </a:solidFill>
                  <a:latin typeface="Arial" panose="020B0604020202020204" pitchFamily="34" charset="0"/>
                </a:rPr>
                <a:t>+24 </a:t>
              </a:r>
            </a:p>
          </p:txBody>
        </p:sp>
        <p:sp>
          <p:nvSpPr>
            <p:cNvPr id="19" name="Text Box 64">
              <a:extLst>
                <a:ext uri="{FF2B5EF4-FFF2-40B4-BE49-F238E27FC236}">
                  <a16:creationId xmlns:a16="http://schemas.microsoft.com/office/drawing/2014/main" id="{91010951-D449-DCF7-A2FC-8A15FC7A4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2750"/>
              <a:ext cx="28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rgbClr val="FF3300"/>
                  </a:solidFill>
                  <a:latin typeface="Arial" panose="020B0604020202020204" pitchFamily="34" charset="0"/>
                </a:rPr>
                <a:t>Jungkönigin geschlechtsreif</a:t>
              </a:r>
            </a:p>
          </p:txBody>
        </p:sp>
        <p:sp>
          <p:nvSpPr>
            <p:cNvPr id="20" name="Text Box 65">
              <a:extLst>
                <a:ext uri="{FF2B5EF4-FFF2-40B4-BE49-F238E27FC236}">
                  <a16:creationId xmlns:a16="http://schemas.microsoft.com/office/drawing/2014/main" id="{F554E775-26B4-4458-BE29-C44172688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2" y="2914"/>
              <a:ext cx="29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rgbClr val="FF3300"/>
                  </a:solidFill>
                  <a:latin typeface="Arial" panose="020B0604020202020204" pitchFamily="34" charset="0"/>
                </a:rPr>
                <a:t>Hochzeitsflug und erste Eilage </a:t>
              </a:r>
            </a:p>
          </p:txBody>
        </p:sp>
        <p:sp>
          <p:nvSpPr>
            <p:cNvPr id="21" name="Line 67">
              <a:extLst>
                <a:ext uri="{FF2B5EF4-FFF2-40B4-BE49-F238E27FC236}">
                  <a16:creationId xmlns:a16="http://schemas.microsoft.com/office/drawing/2014/main" id="{F8ACEDD2-99C1-65D7-89E3-D04128AB6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" y="1510"/>
              <a:ext cx="38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Text Box 68">
              <a:extLst>
                <a:ext uri="{FF2B5EF4-FFF2-40B4-BE49-F238E27FC236}">
                  <a16:creationId xmlns:a16="http://schemas.microsoft.com/office/drawing/2014/main" id="{48794A48-AE50-156B-1B7C-08C10E3FD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" y="2147"/>
              <a:ext cx="24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600">
                  <a:solidFill>
                    <a:srgbClr val="009900"/>
                  </a:solidFill>
                  <a:latin typeface="Arial" panose="020B0604020202020204" pitchFamily="34" charset="0"/>
                </a:rPr>
                <a:t>Einzug, Wabenbau und Bestiftung</a:t>
              </a:r>
            </a:p>
          </p:txBody>
        </p:sp>
        <p:sp>
          <p:nvSpPr>
            <p:cNvPr id="23" name="Oval 71">
              <a:extLst>
                <a:ext uri="{FF2B5EF4-FFF2-40B4-BE49-F238E27FC236}">
                  <a16:creationId xmlns:a16="http://schemas.microsoft.com/office/drawing/2014/main" id="{2FD173F7-9475-49D1-54C3-DD0523508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1471"/>
              <a:ext cx="55" cy="127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Oval 76">
              <a:extLst>
                <a:ext uri="{FF2B5EF4-FFF2-40B4-BE49-F238E27FC236}">
                  <a16:creationId xmlns:a16="http://schemas.microsoft.com/office/drawing/2014/main" id="{A5978DF1-1EBD-7EA5-4DC6-CF422C51F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" y="1473"/>
              <a:ext cx="55" cy="126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5" name="AutoShape 77">
              <a:extLst>
                <a:ext uri="{FF2B5EF4-FFF2-40B4-BE49-F238E27FC236}">
                  <a16:creationId xmlns:a16="http://schemas.microsoft.com/office/drawing/2014/main" id="{70D7B5AF-342C-3346-4BEC-6C19B299B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1431"/>
              <a:ext cx="82" cy="143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6" name="AutoShape 78">
              <a:extLst>
                <a:ext uri="{FF2B5EF4-FFF2-40B4-BE49-F238E27FC236}">
                  <a16:creationId xmlns:a16="http://schemas.microsoft.com/office/drawing/2014/main" id="{8ACDD061-D3E4-70BE-184F-1670BA4B1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1437"/>
              <a:ext cx="80" cy="143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7" name="AutoShape 79">
              <a:extLst>
                <a:ext uri="{FF2B5EF4-FFF2-40B4-BE49-F238E27FC236}">
                  <a16:creationId xmlns:a16="http://schemas.microsoft.com/office/drawing/2014/main" id="{75ED9A35-9FD1-3C73-03BA-F90FD471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1437"/>
              <a:ext cx="80" cy="143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8" name="AutoShape 82">
              <a:extLst>
                <a:ext uri="{FF2B5EF4-FFF2-40B4-BE49-F238E27FC236}">
                  <a16:creationId xmlns:a16="http://schemas.microsoft.com/office/drawing/2014/main" id="{0A53E5F7-656D-DC8C-3019-1DBDB8503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1437"/>
              <a:ext cx="80" cy="143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9" name="AutoShape 85">
              <a:extLst>
                <a:ext uri="{FF2B5EF4-FFF2-40B4-BE49-F238E27FC236}">
                  <a16:creationId xmlns:a16="http://schemas.microsoft.com/office/drawing/2014/main" id="{5ECBC605-0CA2-A0AD-3884-57E5B5CFC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1499"/>
              <a:ext cx="977" cy="231"/>
            </a:xfrm>
            <a:prstGeom prst="diamond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0" name="Oval 86">
              <a:extLst>
                <a:ext uri="{FF2B5EF4-FFF2-40B4-BE49-F238E27FC236}">
                  <a16:creationId xmlns:a16="http://schemas.microsoft.com/office/drawing/2014/main" id="{40BC6546-EC3F-F11B-7BC7-0CA8A54F4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4" y="1292"/>
              <a:ext cx="787" cy="214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Text Box 89">
              <a:extLst>
                <a:ext uri="{FF2B5EF4-FFF2-40B4-BE49-F238E27FC236}">
                  <a16:creationId xmlns:a16="http://schemas.microsoft.com/office/drawing/2014/main" id="{9CA09701-FC71-025F-ED50-588938A68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" y="3103"/>
              <a:ext cx="14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600">
                  <a:solidFill>
                    <a:srgbClr val="FF3300"/>
                  </a:solidFill>
                  <a:latin typeface="Arial" panose="020B0604020202020204" pitchFamily="34" charset="0"/>
                </a:rPr>
                <a:t>Schlupf junger Bienen</a:t>
              </a:r>
            </a:p>
          </p:txBody>
        </p:sp>
        <p:grpSp>
          <p:nvGrpSpPr>
            <p:cNvPr id="32" name="Group 184">
              <a:extLst>
                <a:ext uri="{FF2B5EF4-FFF2-40B4-BE49-F238E27FC236}">
                  <a16:creationId xmlns:a16="http://schemas.microsoft.com/office/drawing/2014/main" id="{96B877C6-9446-C19C-1F83-6CCB745FF3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0" y="2565"/>
              <a:ext cx="3688" cy="339"/>
              <a:chOff x="1369" y="2465"/>
              <a:chExt cx="3688" cy="339"/>
            </a:xfrm>
          </p:grpSpPr>
          <p:sp>
            <p:nvSpPr>
              <p:cNvPr id="49" name="Text Box 96">
                <a:extLst>
                  <a:ext uri="{FF2B5EF4-FFF2-40B4-BE49-F238E27FC236}">
                    <a16:creationId xmlns:a16="http://schemas.microsoft.com/office/drawing/2014/main" id="{457EB177-E138-0DC2-00B0-0E67A72E1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9" y="2465"/>
                <a:ext cx="310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600">
                    <a:solidFill>
                      <a:srgbClr val="FF3300"/>
                    </a:solidFill>
                    <a:latin typeface="Arial" panose="020B0604020202020204" pitchFamily="34" charset="0"/>
                  </a:rPr>
                  <a:t>erste </a:t>
                </a:r>
                <a:r>
                  <a:rPr lang="de-DE" altLang="de-DE" sz="16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Jungkönigin schlüpft</a:t>
                </a:r>
                <a:r>
                  <a:rPr lang="de-DE" altLang="de-DE" sz="1600">
                    <a:solidFill>
                      <a:srgbClr val="FF3300"/>
                    </a:solidFill>
                    <a:latin typeface="Arial" panose="020B0604020202020204" pitchFamily="34" charset="0"/>
                  </a:rPr>
                  <a:t>, evtl. Nachschwärme</a:t>
                </a:r>
              </a:p>
            </p:txBody>
          </p:sp>
          <p:sp>
            <p:nvSpPr>
              <p:cNvPr id="50" name="Text Box 97">
                <a:extLst>
                  <a:ext uri="{FF2B5EF4-FFF2-40B4-BE49-F238E27FC236}">
                    <a16:creationId xmlns:a16="http://schemas.microsoft.com/office/drawing/2014/main" id="{84DC3D30-5357-BED6-D693-F402F9CE25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7" y="2592"/>
                <a:ext cx="160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600">
                    <a:solidFill>
                      <a:srgbClr val="FF3300"/>
                    </a:solidFill>
                    <a:latin typeface="Arial" panose="020B0604020202020204" pitchFamily="34" charset="0"/>
                  </a:rPr>
                  <a:t>oder Schwesternmord</a:t>
                </a:r>
              </a:p>
            </p:txBody>
          </p:sp>
        </p:grpSp>
        <p:sp>
          <p:nvSpPr>
            <p:cNvPr id="33" name="Text Box 98">
              <a:extLst>
                <a:ext uri="{FF2B5EF4-FFF2-40B4-BE49-F238E27FC236}">
                  <a16:creationId xmlns:a16="http://schemas.microsoft.com/office/drawing/2014/main" id="{827027C0-9A3B-ABD0-39FA-90A65B9FC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141" y="1005"/>
              <a:ext cx="239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Schwarm </a:t>
              </a:r>
            </a:p>
          </p:txBody>
        </p:sp>
        <p:sp>
          <p:nvSpPr>
            <p:cNvPr id="34" name="Text Box 99">
              <a:extLst>
                <a:ext uri="{FF2B5EF4-FFF2-40B4-BE49-F238E27FC236}">
                  <a16:creationId xmlns:a16="http://schemas.microsoft.com/office/drawing/2014/main" id="{9FBA142C-27D2-D4B4-743B-53241F2406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171" y="1238"/>
              <a:ext cx="239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Restvolk</a:t>
              </a:r>
            </a:p>
          </p:txBody>
        </p:sp>
        <p:sp>
          <p:nvSpPr>
            <p:cNvPr id="35" name="Rectangle 181">
              <a:extLst>
                <a:ext uri="{FF2B5EF4-FFF2-40B4-BE49-F238E27FC236}">
                  <a16:creationId xmlns:a16="http://schemas.microsoft.com/office/drawing/2014/main" id="{DE1E0E0D-077F-D05D-C61D-3A7F1AC9E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967"/>
              <a:ext cx="1152" cy="13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Rectangle 182">
              <a:extLst>
                <a:ext uri="{FF2B5EF4-FFF2-40B4-BE49-F238E27FC236}">
                  <a16:creationId xmlns:a16="http://schemas.microsoft.com/office/drawing/2014/main" id="{E3C9A4FE-5F71-F03B-FE4C-8C3557305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3139"/>
              <a:ext cx="2767" cy="13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Rectangle 183">
              <a:extLst>
                <a:ext uri="{FF2B5EF4-FFF2-40B4-BE49-F238E27FC236}">
                  <a16:creationId xmlns:a16="http://schemas.microsoft.com/office/drawing/2014/main" id="{22FC915E-AF60-4BD0-22A5-BBDB2DE8E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622"/>
              <a:ext cx="499" cy="13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8" name="Oval 188">
              <a:extLst>
                <a:ext uri="{FF2B5EF4-FFF2-40B4-BE49-F238E27FC236}">
                  <a16:creationId xmlns:a16="http://schemas.microsoft.com/office/drawing/2014/main" id="{1A0E6898-BA34-2F28-619C-776704337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1470"/>
              <a:ext cx="55" cy="127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9" name="Oval 189">
              <a:extLst>
                <a:ext uri="{FF2B5EF4-FFF2-40B4-BE49-F238E27FC236}">
                  <a16:creationId xmlns:a16="http://schemas.microsoft.com/office/drawing/2014/main" id="{706C7612-F2D9-31F1-E3DB-CFAA95B81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1471"/>
              <a:ext cx="55" cy="127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0" name="Rectangle 190">
              <a:extLst>
                <a:ext uri="{FF2B5EF4-FFF2-40B4-BE49-F238E27FC236}">
                  <a16:creationId xmlns:a16="http://schemas.microsoft.com/office/drawing/2014/main" id="{04F97546-2521-2259-42BC-AB93809B6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870"/>
              <a:ext cx="272" cy="13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1" name="Rectangle 191">
              <a:extLst>
                <a:ext uri="{FF2B5EF4-FFF2-40B4-BE49-F238E27FC236}">
                  <a16:creationId xmlns:a16="http://schemas.microsoft.com/office/drawing/2014/main" id="{91BC3014-A6C9-A194-A679-0559B9F2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2024"/>
              <a:ext cx="272" cy="13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2" name="Rectangle 192">
              <a:extLst>
                <a:ext uri="{FF2B5EF4-FFF2-40B4-BE49-F238E27FC236}">
                  <a16:creationId xmlns:a16="http://schemas.microsoft.com/office/drawing/2014/main" id="{E3E68ABE-8722-4939-2B6E-0BAE7CF71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" y="2187"/>
              <a:ext cx="272" cy="13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3" name="Rectangle 193">
              <a:extLst>
                <a:ext uri="{FF2B5EF4-FFF2-40B4-BE49-F238E27FC236}">
                  <a16:creationId xmlns:a16="http://schemas.microsoft.com/office/drawing/2014/main" id="{AD8C7077-278D-33ED-C3DC-AC7C0BC49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350"/>
              <a:ext cx="1678" cy="12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44" name="Group 187">
              <a:extLst>
                <a:ext uri="{FF2B5EF4-FFF2-40B4-BE49-F238E27FC236}">
                  <a16:creationId xmlns:a16="http://schemas.microsoft.com/office/drawing/2014/main" id="{E0051D14-7848-7F90-8872-ABD9C1A989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2" y="1525"/>
              <a:ext cx="247" cy="1769"/>
              <a:chOff x="692" y="1525"/>
              <a:chExt cx="247" cy="1718"/>
            </a:xfrm>
          </p:grpSpPr>
          <p:sp>
            <p:nvSpPr>
              <p:cNvPr id="45" name="Rectangle 47">
                <a:extLst>
                  <a:ext uri="{FF2B5EF4-FFF2-40B4-BE49-F238E27FC236}">
                    <a16:creationId xmlns:a16="http://schemas.microsoft.com/office/drawing/2014/main" id="{1173C94F-A968-A27E-B706-EE6979070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" y="1740"/>
                <a:ext cx="244" cy="150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46" name="Group 186">
                <a:extLst>
                  <a:ext uri="{FF2B5EF4-FFF2-40B4-BE49-F238E27FC236}">
                    <a16:creationId xmlns:a16="http://schemas.microsoft.com/office/drawing/2014/main" id="{010F132F-F7BB-10E8-D2B3-34C109BCAB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3" y="1525"/>
                <a:ext cx="246" cy="1704"/>
                <a:chOff x="693" y="1525"/>
                <a:chExt cx="246" cy="1704"/>
              </a:xfrm>
            </p:grpSpPr>
            <p:sp>
              <p:nvSpPr>
                <p:cNvPr id="47" name="Text Box 55">
                  <a:extLst>
                    <a:ext uri="{FF2B5EF4-FFF2-40B4-BE49-F238E27FC236}">
                      <a16:creationId xmlns:a16="http://schemas.microsoft.com/office/drawing/2014/main" id="{3C3147A2-CA63-F341-6802-E2E3CC48053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43" y="2261"/>
                  <a:ext cx="17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de-DE" altLang="de-DE" sz="1800" b="1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S c h w a r m   f ä l l t     </a:t>
                  </a:r>
                </a:p>
              </p:txBody>
            </p:sp>
            <p:sp>
              <p:nvSpPr>
                <p:cNvPr id="48" name="AutoShape 56">
                  <a:extLst>
                    <a:ext uri="{FF2B5EF4-FFF2-40B4-BE49-F238E27FC236}">
                      <a16:creationId xmlns:a16="http://schemas.microsoft.com/office/drawing/2014/main" id="{25C83691-8D32-A654-BF69-991CA2094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" y="1531"/>
                  <a:ext cx="244" cy="209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88067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64E85-1F2E-0059-0CFC-7646F38D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2" descr="C:\Users\Fesseler\Desktop\Aumeier\Neu Aumeier\Bilder Aumeier klein\112,5.jpg">
            <a:extLst>
              <a:ext uri="{FF2B5EF4-FFF2-40B4-BE49-F238E27FC236}">
                <a16:creationId xmlns:a16="http://schemas.microsoft.com/office/drawing/2014/main" id="{FC2CDA3F-183B-B168-EE3C-17FA86D5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7193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9D4590B-0CB3-AB9D-D624-30936950F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42975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Weiteres Schicksal des Restvolkes…?</a:t>
            </a:r>
          </a:p>
        </p:txBody>
      </p:sp>
      <p:sp>
        <p:nvSpPr>
          <p:cNvPr id="5" name="Text Box 55">
            <a:extLst>
              <a:ext uri="{FF2B5EF4-FFF2-40B4-BE49-F238E27FC236}">
                <a16:creationId xmlns:a16="http://schemas.microsoft.com/office/drawing/2014/main" id="{88D78CA0-8441-DE8C-2A16-619976EB8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199188"/>
            <a:ext cx="2881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FFFFCC"/>
                </a:solidFill>
                <a:latin typeface="Arial  "/>
              </a:rPr>
              <a:t>Jungkönigin schlüpft</a:t>
            </a:r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A931E393-0AEB-17E6-D644-59ED43E7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6092825"/>
            <a:ext cx="5184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  "/>
              </a:rPr>
              <a:t>…kommuniziert mit noch nicht geschlüpften Schwesterköniginnen…</a:t>
            </a:r>
          </a:p>
        </p:txBody>
      </p:sp>
      <p:pic>
        <p:nvPicPr>
          <p:cNvPr id="7" name="Picture 3" descr="C:\Users\Fesseler\Desktop\Aumeier\Neu Aumeier\Bilder Aumeier klein\112.jpg">
            <a:extLst>
              <a:ext uri="{FF2B5EF4-FFF2-40B4-BE49-F238E27FC236}">
                <a16:creationId xmlns:a16="http://schemas.microsoft.com/office/drawing/2014/main" id="{53F5A0A5-D461-AB5B-97F9-789C2261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401763"/>
            <a:ext cx="8429625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5">
            <a:extLst>
              <a:ext uri="{FF2B5EF4-FFF2-40B4-BE49-F238E27FC236}">
                <a16:creationId xmlns:a16="http://schemas.microsoft.com/office/drawing/2014/main" id="{C96FA4E3-558A-CC3E-4A3A-6FD51EA04E37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644900"/>
            <a:ext cx="1368425" cy="863600"/>
            <a:chOff x="862" y="2296"/>
            <a:chExt cx="862" cy="544"/>
          </a:xfrm>
        </p:grpSpPr>
        <p:sp>
          <p:nvSpPr>
            <p:cNvPr id="9" name="AutoShape 82">
              <a:extLst>
                <a:ext uri="{FF2B5EF4-FFF2-40B4-BE49-F238E27FC236}">
                  <a16:creationId xmlns:a16="http://schemas.microsoft.com/office/drawing/2014/main" id="{D6618E26-52EB-9EC4-5A14-BD3DC2A41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" y="2296"/>
              <a:ext cx="862" cy="544"/>
            </a:xfrm>
            <a:prstGeom prst="wedgeEllipseCallout">
              <a:avLst>
                <a:gd name="adj1" fmla="val -37125"/>
                <a:gd name="adj2" fmla="val 10937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2000" b="1">
                <a:cs typeface="Arial" panose="020B0604020202020204" pitchFamily="34" charset="0"/>
              </a:endParaRPr>
            </a:p>
          </p:txBody>
        </p:sp>
        <p:pic>
          <p:nvPicPr>
            <p:cNvPr id="10" name="Quaken.wav">
              <a:hlinkClick r:id="" action="ppaction://media"/>
              <a:extLst>
                <a:ext uri="{FF2B5EF4-FFF2-40B4-BE49-F238E27FC236}">
                  <a16:creationId xmlns:a16="http://schemas.microsoft.com/office/drawing/2014/main" id="{7B13274C-0084-CDF4-4928-92A1903CB495}"/>
                </a:ext>
              </a:extLst>
            </p:cNvPr>
            <p:cNvPicPr>
              <a:picLocks noRot="1" noChangeAspect="1" noChangeArrowheads="1"/>
            </p:cNvPicPr>
            <p:nvPr>
              <a:audioFile r:link="rId3"/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387"/>
              <a:ext cx="40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94">
            <a:extLst>
              <a:ext uri="{FF2B5EF4-FFF2-40B4-BE49-F238E27FC236}">
                <a16:creationId xmlns:a16="http://schemas.microsoft.com/office/drawing/2014/main" id="{95A4A6D6-0674-A379-0B91-71D9E8269EB7}"/>
              </a:ext>
            </a:extLst>
          </p:cNvPr>
          <p:cNvGrpSpPr>
            <a:grpSpLocks/>
          </p:cNvGrpSpPr>
          <p:nvPr/>
        </p:nvGrpSpPr>
        <p:grpSpPr bwMode="auto">
          <a:xfrm>
            <a:off x="3095625" y="2779713"/>
            <a:ext cx="1368425" cy="895350"/>
            <a:chOff x="1950" y="1751"/>
            <a:chExt cx="862" cy="564"/>
          </a:xfrm>
        </p:grpSpPr>
        <p:grpSp>
          <p:nvGrpSpPr>
            <p:cNvPr id="12" name="Group 83">
              <a:extLst>
                <a:ext uri="{FF2B5EF4-FFF2-40B4-BE49-F238E27FC236}">
                  <a16:creationId xmlns:a16="http://schemas.microsoft.com/office/drawing/2014/main" id="{6E107AB0-F33F-7EDF-65AA-F8EBCEAE7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0" y="1751"/>
              <a:ext cx="862" cy="564"/>
              <a:chOff x="1791" y="1525"/>
              <a:chExt cx="862" cy="564"/>
            </a:xfrm>
          </p:grpSpPr>
          <p:sp>
            <p:nvSpPr>
              <p:cNvPr id="14" name="AutoShape 84">
                <a:extLst>
                  <a:ext uri="{FF2B5EF4-FFF2-40B4-BE49-F238E27FC236}">
                    <a16:creationId xmlns:a16="http://schemas.microsoft.com/office/drawing/2014/main" id="{9AC82930-1215-FCFB-7D83-776613B48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1525"/>
                <a:ext cx="862" cy="544"/>
              </a:xfrm>
              <a:prstGeom prst="wedgeEllipseCallout">
                <a:avLst>
                  <a:gd name="adj1" fmla="val 3134"/>
                  <a:gd name="adj2" fmla="val 252204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2000" b="1">
                  <a:cs typeface="Arial" panose="020B0604020202020204" pitchFamily="34" charset="0"/>
                </a:endParaRPr>
              </a:p>
            </p:txBody>
          </p:sp>
          <p:sp>
            <p:nvSpPr>
              <p:cNvPr id="15" name="AutoShape 85">
                <a:extLst>
                  <a:ext uri="{FF2B5EF4-FFF2-40B4-BE49-F238E27FC236}">
                    <a16:creationId xmlns:a16="http://schemas.microsoft.com/office/drawing/2014/main" id="{60E51359-59CF-331E-D722-933BD83B1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1525"/>
                <a:ext cx="862" cy="544"/>
              </a:xfrm>
              <a:prstGeom prst="wedgeEllipseCallout">
                <a:avLst>
                  <a:gd name="adj1" fmla="val -126218"/>
                  <a:gd name="adj2" fmla="val 223713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2000" b="1"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86">
                <a:extLst>
                  <a:ext uri="{FF2B5EF4-FFF2-40B4-BE49-F238E27FC236}">
                    <a16:creationId xmlns:a16="http://schemas.microsoft.com/office/drawing/2014/main" id="{90EA119C-0748-A233-B116-A6818DF6F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1525"/>
                <a:ext cx="862" cy="544"/>
              </a:xfrm>
              <a:prstGeom prst="wedgeEllipseCallout">
                <a:avLst>
                  <a:gd name="adj1" fmla="val 180278"/>
                  <a:gd name="adj2" fmla="val -2334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2000" b="1"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87">
                <a:extLst>
                  <a:ext uri="{FF2B5EF4-FFF2-40B4-BE49-F238E27FC236}">
                    <a16:creationId xmlns:a16="http://schemas.microsoft.com/office/drawing/2014/main" id="{D9650FCE-100C-CDDD-C3BC-C022E0A81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1" y="1979"/>
                <a:ext cx="136" cy="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" name="Rectangle 88">
                <a:extLst>
                  <a:ext uri="{FF2B5EF4-FFF2-40B4-BE49-F238E27FC236}">
                    <a16:creationId xmlns:a16="http://schemas.microsoft.com/office/drawing/2014/main" id="{15475D01-5A21-14C7-73A6-2C0663A27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1999"/>
                <a:ext cx="132" cy="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pic>
          <p:nvPicPr>
            <p:cNvPr id="13" name="Tüten und Quaken.wav">
              <a:hlinkClick r:id="" action="ppaction://media"/>
              <a:extLst>
                <a:ext uri="{FF2B5EF4-FFF2-40B4-BE49-F238E27FC236}">
                  <a16:creationId xmlns:a16="http://schemas.microsoft.com/office/drawing/2014/main" id="{43167F76-830E-965B-3AC1-868004BA7AEA}"/>
                </a:ext>
              </a:extLst>
            </p:cNvPr>
            <p:cNvPicPr>
              <a:picLocks noRot="1" noChangeAspect="1" noChangeArrowheads="1"/>
            </p:cNvPicPr>
            <p:nvPr>
              <a:audioFile r:link="rId2"/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842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96">
            <a:extLst>
              <a:ext uri="{FF2B5EF4-FFF2-40B4-BE49-F238E27FC236}">
                <a16:creationId xmlns:a16="http://schemas.microsoft.com/office/drawing/2014/main" id="{BBF6B7F8-491B-1807-A1FF-D0945DED4F17}"/>
              </a:ext>
            </a:extLst>
          </p:cNvPr>
          <p:cNvGrpSpPr>
            <a:grpSpLocks/>
          </p:cNvGrpSpPr>
          <p:nvPr/>
        </p:nvGrpSpPr>
        <p:grpSpPr bwMode="auto">
          <a:xfrm>
            <a:off x="3887788" y="1411288"/>
            <a:ext cx="1512887" cy="1081087"/>
            <a:chOff x="2449" y="889"/>
            <a:chExt cx="953" cy="681"/>
          </a:xfrm>
        </p:grpSpPr>
        <p:sp>
          <p:nvSpPr>
            <p:cNvPr id="20" name="AutoShape 89">
              <a:extLst>
                <a:ext uri="{FF2B5EF4-FFF2-40B4-BE49-F238E27FC236}">
                  <a16:creationId xmlns:a16="http://schemas.microsoft.com/office/drawing/2014/main" id="{DF075359-0B33-A214-C945-9C90B02D6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889"/>
              <a:ext cx="953" cy="681"/>
            </a:xfrm>
            <a:prstGeom prst="wedgeEllipseCallout">
              <a:avLst>
                <a:gd name="adj1" fmla="val 109287"/>
                <a:gd name="adj2" fmla="val 78782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2000" b="1">
                <a:cs typeface="Arial" panose="020B0604020202020204" pitchFamily="34" charset="0"/>
              </a:endParaRPr>
            </a:p>
          </p:txBody>
        </p:sp>
        <p:sp>
          <p:nvSpPr>
            <p:cNvPr id="21" name="Text Box 90">
              <a:extLst>
                <a:ext uri="{FF2B5EF4-FFF2-40B4-BE49-F238E27FC236}">
                  <a16:creationId xmlns:a16="http://schemas.microsoft.com/office/drawing/2014/main" id="{E6ABC629-5006-CFA5-2D2B-31A7AC6A9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" y="1270"/>
              <a:ext cx="8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00" b="1">
                  <a:latin typeface="Arial  "/>
                  <a:cs typeface="Arial" panose="020B0604020202020204" pitchFamily="34" charset="0"/>
                </a:rPr>
                <a:t>Bitte Lautsprecher anklicken</a:t>
              </a:r>
            </a:p>
          </p:txBody>
        </p:sp>
        <p:pic>
          <p:nvPicPr>
            <p:cNvPr id="22" name="Tueten.wav">
              <a:hlinkClick r:id="" action="ppaction://media"/>
              <a:extLst>
                <a:ext uri="{FF2B5EF4-FFF2-40B4-BE49-F238E27FC236}">
                  <a16:creationId xmlns:a16="http://schemas.microsoft.com/office/drawing/2014/main" id="{0B90CC01-72F7-FB5A-093A-6A6BCEAEE5BB}"/>
                </a:ext>
              </a:extLst>
            </p:cNvPr>
            <p:cNvPicPr>
              <a:picLocks noRot="1" noChangeAspect="1" noChangeArrowheads="1"/>
            </p:cNvPicPr>
            <p:nvPr>
              <a:audioFile r:link="rId1"/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947"/>
              <a:ext cx="414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4" descr="C:\Users\Fesseler\Desktop\Aumeier\Neu Aumeier\Bilder Aumeier klein\113.jpg">
            <a:extLst>
              <a:ext uri="{FF2B5EF4-FFF2-40B4-BE49-F238E27FC236}">
                <a16:creationId xmlns:a16="http://schemas.microsoft.com/office/drawing/2014/main" id="{A1E2CA91-603B-A2AB-E035-1585E9A7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368935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7">
            <a:extLst>
              <a:ext uri="{FF2B5EF4-FFF2-40B4-BE49-F238E27FC236}">
                <a16:creationId xmlns:a16="http://schemas.microsoft.com/office/drawing/2014/main" id="{FCE57577-114C-7DFC-CEFA-D4B7B199F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357813"/>
            <a:ext cx="4103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bg1"/>
                </a:solidFill>
                <a:latin typeface="Arial  "/>
              </a:rPr>
              <a:t>…und sticht diese tot!</a:t>
            </a:r>
          </a:p>
        </p:txBody>
      </p:sp>
    </p:spTree>
    <p:extLst>
      <p:ext uri="{BB962C8B-B14F-4D97-AF65-F5344CB8AC3E}">
        <p14:creationId xmlns:p14="http://schemas.microsoft.com/office/powerpoint/2010/main" val="11131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8E236-1122-4066-D3F8-615A2FF7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89F01D8-9984-136D-899F-E284704D4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1196975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663300"/>
                </a:solidFill>
                <a:latin typeface="Monotype Corsiva" panose="03010101010201010101" pitchFamily="66" charset="0"/>
              </a:rPr>
              <a:t>„Ein Schwarm im Mai - ein Fuder Heu,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663300"/>
                </a:solidFill>
                <a:latin typeface="Monotype Corsiva" panose="03010101010201010101" pitchFamily="66" charset="0"/>
              </a:rPr>
              <a:t>ein Schwarm im Jun‘ - ein fettes Huhn,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663300"/>
                </a:solidFill>
                <a:latin typeface="Monotype Corsiva" panose="03010101010201010101" pitchFamily="66" charset="0"/>
              </a:rPr>
              <a:t>ein Schwarm im Jul‘ - ein Federspul.“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91FC745-9E84-3A13-50C0-EF92BF911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924175"/>
            <a:ext cx="8774113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4000">
                <a:solidFill>
                  <a:srgbClr val="CC3300"/>
                </a:solidFill>
                <a:latin typeface="Monotype Corsiva" pitchFamily="66" charset="0"/>
              </a:rPr>
              <a:t>„Ein Schwarm im Mai - ein Fuder Heu,</a:t>
            </a:r>
          </a:p>
          <a:p>
            <a:pPr algn="ctr">
              <a:lnSpc>
                <a:spcPct val="90000"/>
              </a:lnSpc>
              <a:defRPr/>
            </a:pPr>
            <a:r>
              <a:rPr lang="de-DE" sz="4000" b="1" u="sng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kein</a:t>
            </a:r>
            <a:r>
              <a:rPr lang="de-DE" sz="4000">
                <a:solidFill>
                  <a:srgbClr val="CC3300"/>
                </a:solidFill>
                <a:latin typeface="Monotype Corsiva" pitchFamily="66" charset="0"/>
              </a:rPr>
              <a:t> Schwarm im Mai - </a:t>
            </a:r>
            <a:r>
              <a:rPr lang="de-DE" sz="4000" b="1" u="sng">
                <a:solidFill>
                  <a:srgbClr val="CC3300"/>
                </a:solidFill>
                <a:latin typeface="Monotype Corsiva" pitchFamily="66" charset="0"/>
              </a:rPr>
              <a:t>der Fuder zwei</a:t>
            </a:r>
            <a:r>
              <a:rPr lang="de-DE" sz="4000">
                <a:solidFill>
                  <a:srgbClr val="CC3300"/>
                </a:solidFill>
                <a:latin typeface="Monotype Corsiva" pitchFamily="66" charset="0"/>
              </a:rPr>
              <a:t>.“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DF72759C-A5E1-5AEF-4FBD-CC07ACE2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40767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rgbClr val="CC3300"/>
                </a:solidFill>
                <a:latin typeface="Monotype Corsiva" panose="03010101010201010101" pitchFamily="66" charset="0"/>
              </a:rPr>
              <a:t>(Rheinische Bienenzeitung, 1905)</a:t>
            </a: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BE6EFFD2-FDE6-1A54-171E-B645E23BDC76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652963"/>
            <a:ext cx="7921625" cy="1512887"/>
            <a:chOff x="358" y="3112"/>
            <a:chExt cx="4990" cy="953"/>
          </a:xfrm>
        </p:grpSpPr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1D0BFB7A-7D51-E4D4-03B9-5B7019EAC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3112"/>
              <a:ext cx="4990" cy="95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C5453B1D-6A3F-58F3-AA22-F33EE5325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" y="3178"/>
              <a:ext cx="222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400" b="1">
                  <a:solidFill>
                    <a:srgbClr val="CC3300"/>
                  </a:solidFill>
                  <a:latin typeface="Arial" panose="020B0604020202020204" pitchFamily="34" charset="0"/>
                </a:rPr>
                <a:t>Möglichst schwarmfreie Völkerführung</a:t>
              </a:r>
            </a:p>
          </p:txBody>
        </p:sp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E61893F8-BC2F-7ACE-DF7F-A82905759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203"/>
              <a:ext cx="3129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2400">
                  <a:solidFill>
                    <a:srgbClr val="CC3300"/>
                  </a:solidFill>
                  <a:latin typeface="Arial" panose="020B0604020202020204" pitchFamily="34" charset="0"/>
                </a:rPr>
                <a:t> durch rechtzeitiges Erweitern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2400">
                  <a:solidFill>
                    <a:srgbClr val="CC3300"/>
                  </a:solidFill>
                  <a:latin typeface="Arial" panose="020B0604020202020204" pitchFamily="34" charset="0"/>
                </a:rPr>
                <a:t> Baurahmen geben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de-DE" altLang="de-DE" sz="2400">
                  <a:solidFill>
                    <a:srgbClr val="CC3300"/>
                  </a:solidFill>
                  <a:latin typeface="Arial" panose="020B0604020202020204" pitchFamily="34" charset="0"/>
                </a:rPr>
                <a:t> frühzeitig sanft Schröpfen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349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E1738-67AF-D972-CF2D-BF1045C4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81346A9C-CE4E-C8B4-1282-B4D9821E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Das Schwärmen verhindern! ……..aber wie?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CA8511E1-19A7-64BC-EF76-A89D15FB6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1557338"/>
            <a:ext cx="7921625" cy="4824412"/>
          </a:xfrm>
          <a:prstGeom prst="rect">
            <a:avLst/>
          </a:prstGeom>
          <a:solidFill>
            <a:srgbClr val="FFFFCC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DB4FC970-9A83-34CF-5DA1-A6CD2802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4510088"/>
            <a:ext cx="7775575" cy="1008062"/>
          </a:xfrm>
          <a:prstGeom prst="rect">
            <a:avLst/>
          </a:prstGeom>
          <a:solidFill>
            <a:srgbClr val="FFCC99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0613E901-9E2B-0323-B0BF-7E3A36653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2205038"/>
            <a:ext cx="7775575" cy="1008062"/>
          </a:xfrm>
          <a:prstGeom prst="rect">
            <a:avLst/>
          </a:prstGeom>
          <a:solidFill>
            <a:srgbClr val="FFCC99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82102D9A-B7AE-E01C-442E-098FCD8E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628775"/>
            <a:ext cx="792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de-DE" altLang="de-DE" sz="2400" b="1">
              <a:latin typeface="Arial  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D712EFC2-134D-2856-5BC9-3E991A6D5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2205038"/>
            <a:ext cx="15843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  "/>
              </a:rPr>
              <a:t>Schwarm-zellen brechen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9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  "/>
              </a:rPr>
              <a:t>Zwischen-boden-ableger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  "/>
              </a:rPr>
              <a:t>Schröpfen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 b="1">
                <a:latin typeface="Arial  "/>
              </a:rPr>
              <a:t>Brutdistan-zierung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28A6CF-B97B-299C-1F86-E9C5F212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486025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1–8 mal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B31B3938-7636-C7F3-E880-E7771E4D4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1714500"/>
            <a:ext cx="774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  "/>
              </a:rPr>
              <a:t>Methode     Anzahl Eingriffe    Materialbedarf         Effekte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769BE1AC-E6F6-7F8C-8439-C8CCEF172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64490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1–3 mal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C3877CBB-ECF6-B0A9-D038-5303839BE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660900"/>
            <a:ext cx="1081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mind.    1 mal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BAF63BE4-7E96-B756-D173-03571F72C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5589588"/>
            <a:ext cx="1150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mind.     2 mal</a:t>
            </a: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DF7ACF21-602E-B3DD-6F2D-D1ACF956B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2486025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kein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4D3D42E4-CBB7-6CBD-BA7C-576753ECE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3367088"/>
            <a:ext cx="17287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Zwischenboden, „Nullzarge“, Leerwaben / Mittelwände</a:t>
            </a: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E0CBE6E1-7ABB-7724-C348-73ADF335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4510088"/>
            <a:ext cx="15843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Magazin, Futterwaben, Leerwaben / Mittelwände</a:t>
            </a:r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39C5B259-684D-1E41-8D2F-E655E843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656263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Leerwaben / Mittelwände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2293047C-314D-AF28-CA17-CADAF4E85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2244725"/>
            <a:ext cx="20875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Volksstärke und Sammelleistung bleiben voll erhalten</a:t>
            </a:r>
          </a:p>
        </p:txBody>
      </p:sp>
      <p:sp>
        <p:nvSpPr>
          <p:cNvPr id="19" name="Text Box 31">
            <a:extLst>
              <a:ext uri="{FF2B5EF4-FFF2-40B4-BE49-F238E27FC236}">
                <a16:creationId xmlns:a16="http://schemas.microsoft.com/office/drawing/2014/main" id="{09A42959-7486-78C1-0327-80C6C2781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3429000"/>
            <a:ext cx="18002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Rückgang der Sammelleistung beider Volksteile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E291F9AC-B164-D327-512E-AD24E4EE2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581525"/>
            <a:ext cx="20161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Minderung der Volksstärke, aber Völkervermehrung</a:t>
            </a: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DF709281-940F-AF6B-0E96-820FE173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5662613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bebrütete Waben im Honigraum</a:t>
            </a:r>
          </a:p>
        </p:txBody>
      </p:sp>
      <p:sp>
        <p:nvSpPr>
          <p:cNvPr id="22" name="Text Box 43">
            <a:extLst>
              <a:ext uri="{FF2B5EF4-FFF2-40B4-BE49-F238E27FC236}">
                <a16:creationId xmlns:a16="http://schemas.microsoft.com/office/drawing/2014/main" id="{D50EF4A8-0855-0DE0-7C70-A4DAB0F5192A}"/>
              </a:ext>
            </a:extLst>
          </p:cNvPr>
          <p:cNvSpPr txBox="1">
            <a:spLocks noChangeArrowheads="1"/>
          </p:cNvSpPr>
          <p:nvPr/>
        </p:nvSpPr>
        <p:spPr bwMode="auto">
          <a:xfrm rot="20954372">
            <a:off x="2484438" y="2924175"/>
            <a:ext cx="4538662" cy="17811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0000"/>
              </a:lnSpc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  "/>
              </a:rPr>
              <a:t>„Sicher ist sicher“</a:t>
            </a:r>
            <a:r>
              <a:rPr lang="de-DE" altLang="de-DE" sz="2400">
                <a:solidFill>
                  <a:srgbClr val="CC0000"/>
                </a:solidFill>
                <a:latin typeface="Arial  "/>
              </a:rPr>
              <a:t> 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de-DE" altLang="de-DE" sz="2400">
                <a:solidFill>
                  <a:srgbClr val="CC0000"/>
                </a:solidFill>
                <a:latin typeface="Arial  "/>
              </a:rPr>
              <a:t>zusätzlich Schwarmkontrollen (Kippkontrolle) im Abstand von 7 Tagen durchführen</a:t>
            </a:r>
          </a:p>
        </p:txBody>
      </p:sp>
    </p:spTree>
    <p:extLst>
      <p:ext uri="{BB962C8B-B14F-4D97-AF65-F5344CB8AC3E}">
        <p14:creationId xmlns:p14="http://schemas.microsoft.com/office/powerpoint/2010/main" val="2043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1642C-A840-9543-4A36-DFBC6FE4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6CA7C-B5B6-6C5E-7ACE-0DC2F0821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3671888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7C8E616-5797-AFA6-D88A-7273BA0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Diagnose von Schwarmlust einfach und zuverlässig: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FAD055EF-5A4B-76EA-8591-B4A3EC18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060575"/>
            <a:ext cx="28654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Ankippen der oberen Brutraumzarge </a:t>
            </a:r>
            <a:r>
              <a:rPr lang="de-DE" altLang="de-DE" sz="1500">
                <a:latin typeface="Arial  "/>
              </a:rPr>
              <a:t>(ein Honigraum bleibt aufgesetzt, weitere vorher abheben)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ADC50C61-374E-FF5D-C15E-A75659CD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155950"/>
            <a:ext cx="299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Bienen mit Rauch zwischen die Waben treiben</a:t>
            </a:r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FA30D6F1-927A-E4E9-1B27-C0668E637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989138"/>
            <a:ext cx="504825" cy="3600450"/>
          </a:xfrm>
          <a:prstGeom prst="downArrow">
            <a:avLst>
              <a:gd name="adj1" fmla="val 59417"/>
              <a:gd name="adj2" fmla="val 129566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5F59941B-5110-8940-19DF-C015706F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51050"/>
            <a:ext cx="4746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97C1FC65-3C67-61B8-DB4E-4F68037A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519238"/>
            <a:ext cx="3167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Die „Kippkontrolle“:</a:t>
            </a:r>
          </a:p>
        </p:txBody>
      </p:sp>
      <p:pic>
        <p:nvPicPr>
          <p:cNvPr id="10" name="Picture 14" descr="C:\Users\Fesseler\Desktop\Aumeier\Neu Aumeier\Bilder Aumeier klein\116.jpg">
            <a:extLst>
              <a:ext uri="{FF2B5EF4-FFF2-40B4-BE49-F238E27FC236}">
                <a16:creationId xmlns:a16="http://schemas.microsoft.com/office/drawing/2014/main" id="{41687AE1-8A8F-5596-D86D-9459E184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1477963"/>
            <a:ext cx="4792662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068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A1534-590F-4894-8EBB-BDA1454B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D8A413-F936-E080-462E-5CA19E4A5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3671888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EBDF480-CD20-5FCA-D68A-1CF1A534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Diagnose von Schwarmlust einfach und zuverlässig: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95C3D5B-2094-EE74-CE92-64131E45E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060575"/>
            <a:ext cx="28654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Ankippen der oberen Brutraumzarge </a:t>
            </a:r>
            <a:r>
              <a:rPr lang="de-DE" altLang="de-DE" sz="1500">
                <a:latin typeface="Arial  "/>
              </a:rPr>
              <a:t>(ein Honigraum bleibt aufgesetzt, weitere vorher abheben)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B1017A9-44E1-33D2-B89C-2F544ADC7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155950"/>
            <a:ext cx="299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Bienen mit Rauch zwischen die Waben treiben</a:t>
            </a:r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1D89EF30-C186-9325-545D-3EDB43A55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989138"/>
            <a:ext cx="504825" cy="3600450"/>
          </a:xfrm>
          <a:prstGeom prst="downArrow">
            <a:avLst>
              <a:gd name="adj1" fmla="val 59417"/>
              <a:gd name="adj2" fmla="val 129566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C91E8A99-905C-4472-D502-71444AAA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51050"/>
            <a:ext cx="4746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3F841F42-3D5A-AB83-AA41-804A4ADED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519238"/>
            <a:ext cx="3167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Die „Kippkontrolle“: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0137F47C-5DA4-563A-9CA1-A7DEC056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789363"/>
            <a:ext cx="299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untere Wabenränder nach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Schwarmzellen absuchen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7241636C-BA3E-8F12-7620-79AF3843B713}"/>
              </a:ext>
            </a:extLst>
          </p:cNvPr>
          <p:cNvSpPr>
            <a:spLocks noChangeArrowheads="1"/>
          </p:cNvSpPr>
          <p:nvPr/>
        </p:nvSpPr>
        <p:spPr bwMode="auto">
          <a:xfrm rot="3802259">
            <a:off x="2285207" y="4598194"/>
            <a:ext cx="503237" cy="180975"/>
          </a:xfrm>
          <a:prstGeom prst="homePlate">
            <a:avLst>
              <a:gd name="adj" fmla="val 69517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128EAB8C-CC95-DB82-5E65-564CB984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014913"/>
            <a:ext cx="16557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500">
                <a:solidFill>
                  <a:srgbClr val="008000"/>
                </a:solidFill>
                <a:latin typeface="Arial" panose="020B0604020202020204" pitchFamily="34" charset="0"/>
              </a:rPr>
              <a:t>keine Schwarmzellen, Magazin schließen   (Dauer 1 min)</a:t>
            </a:r>
          </a:p>
        </p:txBody>
      </p:sp>
      <p:pic>
        <p:nvPicPr>
          <p:cNvPr id="13" name="Picture 17" descr="C:\Users\Fesseler\Desktop\Aumeier\Neu Aumeier\Bilder Aumeier klein\117.jpg">
            <a:extLst>
              <a:ext uri="{FF2B5EF4-FFF2-40B4-BE49-F238E27FC236}">
                <a16:creationId xmlns:a16="http://schemas.microsoft.com/office/drawing/2014/main" id="{5DD1C839-0CEB-1FE1-6BB1-7E4B7A98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1428750"/>
            <a:ext cx="47053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005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04B21-8BBE-C166-AA56-BBEDDB38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32" descr="C:\Users\Fesseler\Desktop\Aumeier\Neu Aumeier\Bilder Aumeier klein\118.jpg">
            <a:extLst>
              <a:ext uri="{FF2B5EF4-FFF2-40B4-BE49-F238E27FC236}">
                <a16:creationId xmlns:a16="http://schemas.microsoft.com/office/drawing/2014/main" id="{EB0164F5-C7F3-197F-DF70-CC4532B4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01763"/>
            <a:ext cx="45751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DE1DCA0-1043-35E5-E1D2-FAE2C69E2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12875"/>
            <a:ext cx="3671888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DABCA4C-E0F0-BF2B-7C6A-B5248920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Diagnose von Schwarmlust einfach und zuverlässig: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20C88C8-6A0F-05DA-6D62-F56DD6E57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060575"/>
            <a:ext cx="28654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Ankippen der oberen Brutraumzarge </a:t>
            </a:r>
            <a:r>
              <a:rPr lang="de-DE" altLang="de-DE" sz="1500">
                <a:latin typeface="Arial  "/>
              </a:rPr>
              <a:t>(ein Honigraum bleibt aufgesetzt, weitere vorher abheben)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46A97AD-0D18-970A-6C55-381417F90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155950"/>
            <a:ext cx="299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Bienen mit Rauch zwischen die Waben treiben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A58A8084-1B38-935C-DB39-E6CBFE63F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989138"/>
            <a:ext cx="504825" cy="3600450"/>
          </a:xfrm>
          <a:prstGeom prst="downArrow">
            <a:avLst>
              <a:gd name="adj1" fmla="val 59417"/>
              <a:gd name="adj2" fmla="val 129566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FD8976BD-BE80-37DC-2FF0-84DF5AC44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51050"/>
            <a:ext cx="4746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3.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95012B37-5602-910A-F678-3B64220F7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519238"/>
            <a:ext cx="3167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Die „Kippkontrolle“: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7C3C3C2-1516-7C41-5780-4E7BD202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789363"/>
            <a:ext cx="29956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untere Wabenränder nach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Arial  "/>
              </a:rPr>
              <a:t>Schwarmzellen absuchen</a:t>
            </a:r>
          </a:p>
        </p:txBody>
      </p:sp>
      <p:sp>
        <p:nvSpPr>
          <p:cNvPr id="12" name="Oval 17">
            <a:extLst>
              <a:ext uri="{FF2B5EF4-FFF2-40B4-BE49-F238E27FC236}">
                <a16:creationId xmlns:a16="http://schemas.microsoft.com/office/drawing/2014/main" id="{68F2E1F6-2A30-E6C5-077A-938A40616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1412875"/>
            <a:ext cx="527050" cy="55403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C22F9419-BBE2-023F-873F-E25DF498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3" y="2438400"/>
            <a:ext cx="525462" cy="55245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Oval 19">
            <a:extLst>
              <a:ext uri="{FF2B5EF4-FFF2-40B4-BE49-F238E27FC236}">
                <a16:creationId xmlns:a16="http://schemas.microsoft.com/office/drawing/2014/main" id="{3EF96D89-D319-87F2-33FD-D92F7F097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030538"/>
            <a:ext cx="527050" cy="55403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A1F2DBE9-0589-CD74-5E7A-A510BE80D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275" y="4471988"/>
            <a:ext cx="525463" cy="55403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4C88A9F4-4D36-9834-904D-75A52A88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1412875"/>
            <a:ext cx="527050" cy="554038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96010561-6C29-C1F0-DF2F-042A5282B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63" y="1412875"/>
            <a:ext cx="579437" cy="4968875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AF32C9A7-5310-1B69-E59D-0533B4CAE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3622675"/>
            <a:ext cx="420688" cy="1317625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id="{114A752A-3C41-5A66-AEE6-42FD1941E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3832225"/>
            <a:ext cx="420687" cy="1317625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6275D00E-7D42-6135-40A2-322EBC7DD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2854325"/>
            <a:ext cx="422275" cy="938213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1" name="Text Box 35">
            <a:extLst>
              <a:ext uri="{FF2B5EF4-FFF2-40B4-BE49-F238E27FC236}">
                <a16:creationId xmlns:a16="http://schemas.microsoft.com/office/drawing/2014/main" id="{8C5F0900-2A90-6A53-5D9B-46CB16CC8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4851400"/>
            <a:ext cx="15128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500">
                <a:solidFill>
                  <a:srgbClr val="FF0000"/>
                </a:solidFill>
                <a:latin typeface="Arial" panose="020B0604020202020204" pitchFamily="34" charset="0"/>
              </a:rPr>
              <a:t>falls vorhanden,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500">
                <a:solidFill>
                  <a:srgbClr val="FF0000"/>
                </a:solidFill>
                <a:latin typeface="Arial" panose="020B0604020202020204" pitchFamily="34" charset="0"/>
              </a:rPr>
              <a:t>diese brechen (Dauer 5 min)  &amp; evtl. weitere Maßnahmen ergreifen          </a:t>
            </a:r>
          </a:p>
        </p:txBody>
      </p:sp>
      <p:sp>
        <p:nvSpPr>
          <p:cNvPr id="22" name="AutoShape 36">
            <a:extLst>
              <a:ext uri="{FF2B5EF4-FFF2-40B4-BE49-F238E27FC236}">
                <a16:creationId xmlns:a16="http://schemas.microsoft.com/office/drawing/2014/main" id="{80FC8157-5159-81B8-296D-1183E68B9298}"/>
              </a:ext>
            </a:extLst>
          </p:cNvPr>
          <p:cNvSpPr>
            <a:spLocks noChangeArrowheads="1"/>
          </p:cNvSpPr>
          <p:nvPr/>
        </p:nvSpPr>
        <p:spPr bwMode="auto">
          <a:xfrm rot="6866381">
            <a:off x="1167607" y="4599781"/>
            <a:ext cx="503238" cy="180975"/>
          </a:xfrm>
          <a:prstGeom prst="homePlate">
            <a:avLst>
              <a:gd name="adj" fmla="val 69518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23" name="Picture 38" descr="IMG_6984">
            <a:extLst>
              <a:ext uri="{FF2B5EF4-FFF2-40B4-BE49-F238E27FC236}">
                <a16:creationId xmlns:a16="http://schemas.microsoft.com/office/drawing/2014/main" id="{000D09E5-2FCE-5273-4799-F9007BC06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16841" r="16656" b="15891"/>
          <a:stretch>
            <a:fillRect/>
          </a:stretch>
        </p:blipFill>
        <p:spPr bwMode="auto">
          <a:xfrm>
            <a:off x="2268538" y="4652963"/>
            <a:ext cx="2016125" cy="201612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A698BC-AF90-5247-D1BF-879C7BDBE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013" y="5610225"/>
            <a:ext cx="3098800" cy="627063"/>
          </a:xfrm>
          <a:prstGeom prst="rect">
            <a:avLst/>
          </a:prstGeom>
          <a:solidFill>
            <a:schemeClr val="bg1">
              <a:alpha val="7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4991B5F-AD14-CF6B-3C3A-E078F1F21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5681663"/>
            <a:ext cx="182562" cy="1905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66B02C80-CBEE-A966-86E8-1340898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288" y="5976938"/>
            <a:ext cx="211137" cy="207962"/>
          </a:xfrm>
          <a:prstGeom prst="rect">
            <a:avLst/>
          </a:prstGeom>
          <a:noFill/>
          <a:ln w="635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216B1170-D442-8D65-F5DE-8CD804DA4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5895975"/>
            <a:ext cx="3055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Drohnenzellen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F239D5E0-A8BF-F916-B8D1-0AEF263BA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5608638"/>
            <a:ext cx="3492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Schwarmzellen mit Larve</a:t>
            </a:r>
          </a:p>
        </p:txBody>
      </p:sp>
    </p:spTree>
    <p:extLst>
      <p:ext uri="{BB962C8B-B14F-4D97-AF65-F5344CB8AC3E}">
        <p14:creationId xmlns:p14="http://schemas.microsoft.com/office/powerpoint/2010/main" val="736341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364E4-F301-CCC8-4321-3C79DD69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3B12D896-7FAC-E021-B2DD-66CA228F6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16113"/>
            <a:ext cx="1955800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400"/>
              <a:t>Volk vor der Teilung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68504E-4433-26D5-9B4E-BC4ED377977F}"/>
              </a:ext>
            </a:extLst>
          </p:cNvPr>
          <p:cNvGrpSpPr>
            <a:grpSpLocks/>
          </p:cNvGrpSpPr>
          <p:nvPr/>
        </p:nvGrpSpPr>
        <p:grpSpPr bwMode="auto">
          <a:xfrm>
            <a:off x="595313" y="2687638"/>
            <a:ext cx="1530350" cy="3006725"/>
            <a:chOff x="261" y="1786"/>
            <a:chExt cx="964" cy="18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71EEB9-EF4E-EAD2-E743-452B118B1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2932"/>
              <a:ext cx="953" cy="51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282D6B-EE44-1AC8-6B26-E584A4D73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3453"/>
              <a:ext cx="953" cy="22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7FC471-2069-87C9-2402-CFFDD1B64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" y="3499"/>
              <a:ext cx="862" cy="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4FA8A2-F29D-07F3-99B3-37783612E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B38CBE-C0F0-942E-9E51-1E93FBAC6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" y="2932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F2AF-B9B2-67E7-1B8F-D253967B4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AAF484-B603-4E8F-C8C6-6330B7E76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6F03E9-3BA8-9065-A37D-F9F73A5F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D207D0-95A2-5EF4-4B68-151DD51B8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" y="2932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7735C1-9C1A-980E-C863-6AF4E7ABD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" y="2932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403580-8B0E-2368-BC5B-434BF033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69B844-BA11-6C79-06B3-250C26D5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8DF972-4231-1EDB-CDDB-50D25669E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" y="293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2CED56-A283-C278-88A7-50A37CCC8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2932"/>
              <a:ext cx="64" cy="1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4276D5-2D88-EFC4-0A5A-8D90DDF3F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2932"/>
              <a:ext cx="63" cy="3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BEC283-2DAC-93E4-08E6-0E94164AC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" y="2932"/>
              <a:ext cx="62" cy="36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29BAE8-EC71-9AC6-FD51-E2EB42300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" y="2932"/>
              <a:ext cx="63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CB5A8B-9AE7-0A85-289E-3F80B1B0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" y="2932"/>
              <a:ext cx="64" cy="36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F395A4-E62E-FD95-B05D-484159939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" y="2932"/>
              <a:ext cx="63" cy="2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1C0D8F-5098-5B01-8521-5842E852F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" y="2932"/>
              <a:ext cx="63" cy="2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0D36F5-64C0-9C39-AF5C-7A592A39D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2408"/>
              <a:ext cx="953" cy="51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90B6FD-EF4C-0B46-2B25-CB75DA112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1C7B9C-BEE7-87F0-28E3-5732AE6ED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" y="2408"/>
              <a:ext cx="56" cy="49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B1556A-48BE-C7AD-E877-31081BBDC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4838C8-5F45-1A89-CD1E-CC8619A20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6C545F-7487-4286-63DE-040034A27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AE5ED8-814F-A66C-4958-3D6EBC6D4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" y="2408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4A67CB-40FA-C4BF-F966-F50D150CB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" y="2408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05BEC55-90E1-7A12-85EA-C7E09B065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2F682B-F490-0F53-0F5F-6A6414A70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2408"/>
              <a:ext cx="57" cy="49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35771D-A8D6-57F6-B36F-585617590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" y="240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584BC8-DCCF-D1FF-2BFC-ECD0FA43C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" y="2472"/>
              <a:ext cx="69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BE11C3-B973-3F4F-0A53-E5828D9CF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" y="2472"/>
              <a:ext cx="62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7376E1-ACBD-A0C8-1124-92F4DF7DC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" y="2472"/>
              <a:ext cx="64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ACC4A4-D241-49BC-B996-8D808CE4C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" y="2472"/>
              <a:ext cx="64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31ACCE-66AD-48D2-A9C2-533D598A3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" y="2472"/>
              <a:ext cx="63" cy="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BAB944E-A790-7483-C9F2-6E278F01C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" y="2472"/>
              <a:ext cx="63" cy="4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6D0077-B872-3380-90D9-0ADEECD1D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" y="2928"/>
              <a:ext cx="64" cy="1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C7684E-5D3E-7A7B-D73F-2696ED26D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" y="1856"/>
              <a:ext cx="953" cy="515"/>
              <a:chOff x="4873" y="1482"/>
              <a:chExt cx="2381" cy="1287"/>
            </a:xfrm>
          </p:grpSpPr>
          <p:sp>
            <p:nvSpPr>
              <p:cNvPr id="46" name="Rectangle 43">
                <a:extLst>
                  <a:ext uri="{FF2B5EF4-FFF2-40B4-BE49-F238E27FC236}">
                    <a16:creationId xmlns:a16="http://schemas.microsoft.com/office/drawing/2014/main" id="{104560FE-5C7A-3317-5385-F1EB53FF5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3" y="1482"/>
                <a:ext cx="2381" cy="128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Rectangle 44">
                <a:extLst>
                  <a:ext uri="{FF2B5EF4-FFF2-40B4-BE49-F238E27FC236}">
                    <a16:creationId xmlns:a16="http://schemas.microsoft.com/office/drawing/2014/main" id="{9AF10CAF-58F5-CAD9-376A-2C3B0F829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0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8" name="Rectangle 45">
                <a:extLst>
                  <a:ext uri="{FF2B5EF4-FFF2-40B4-BE49-F238E27FC236}">
                    <a16:creationId xmlns:a16="http://schemas.microsoft.com/office/drawing/2014/main" id="{F3993C8F-11E2-6A26-FFA8-B9E373E92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4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Rectangle 46">
                <a:extLst>
                  <a:ext uri="{FF2B5EF4-FFF2-40B4-BE49-F238E27FC236}">
                    <a16:creationId xmlns:a16="http://schemas.microsoft.com/office/drawing/2014/main" id="{7CD44820-2293-8B83-A6EC-59DF84DE9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8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Rectangle 47">
                <a:extLst>
                  <a:ext uri="{FF2B5EF4-FFF2-40B4-BE49-F238E27FC236}">
                    <a16:creationId xmlns:a16="http://schemas.microsoft.com/office/drawing/2014/main" id="{DD3B6BA8-99BA-73E3-381F-9AFD0BCC2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3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Rectangle 48">
                <a:extLst>
                  <a:ext uri="{FF2B5EF4-FFF2-40B4-BE49-F238E27FC236}">
                    <a16:creationId xmlns:a16="http://schemas.microsoft.com/office/drawing/2014/main" id="{9BE588F6-F7BB-8E35-95F9-6F2DA76AE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9">
                <a:extLst>
                  <a:ext uri="{FF2B5EF4-FFF2-40B4-BE49-F238E27FC236}">
                    <a16:creationId xmlns:a16="http://schemas.microsoft.com/office/drawing/2014/main" id="{B960317A-7EBC-9954-6D10-BBAE49E11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1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Rectangle 50">
                <a:extLst>
                  <a:ext uri="{FF2B5EF4-FFF2-40B4-BE49-F238E27FC236}">
                    <a16:creationId xmlns:a16="http://schemas.microsoft.com/office/drawing/2014/main" id="{D296A30F-DAC7-7731-4736-53EAC604D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6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Rectangle 51">
                <a:extLst>
                  <a:ext uri="{FF2B5EF4-FFF2-40B4-BE49-F238E27FC236}">
                    <a16:creationId xmlns:a16="http://schemas.microsoft.com/office/drawing/2014/main" id="{4099072E-F174-4474-0F4E-75A5D40EE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Rectangle 52">
                <a:extLst>
                  <a:ext uri="{FF2B5EF4-FFF2-40B4-BE49-F238E27FC236}">
                    <a16:creationId xmlns:a16="http://schemas.microsoft.com/office/drawing/2014/main" id="{408F38B4-E95B-F18C-BDFD-C968DA72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4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Rectangle 53">
                <a:extLst>
                  <a:ext uri="{FF2B5EF4-FFF2-40B4-BE49-F238E27FC236}">
                    <a16:creationId xmlns:a16="http://schemas.microsoft.com/office/drawing/2014/main" id="{7E15D187-34D6-A55E-C860-E1381381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9" y="148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44" name="Line 54">
              <a:extLst>
                <a:ext uri="{FF2B5EF4-FFF2-40B4-BE49-F238E27FC236}">
                  <a16:creationId xmlns:a16="http://schemas.microsoft.com/office/drawing/2014/main" id="{FBBD085C-16E5-DC73-8E03-CF5A8B9C2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" y="2391"/>
              <a:ext cx="93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Rectangle 55">
              <a:extLst>
                <a:ext uri="{FF2B5EF4-FFF2-40B4-BE49-F238E27FC236}">
                  <a16:creationId xmlns:a16="http://schemas.microsoft.com/office/drawing/2014/main" id="{5305C03D-1FA1-6E87-628E-3A856505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" y="1786"/>
              <a:ext cx="964" cy="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75FBE2-C0CD-B054-4466-73C4790C41B3}"/>
              </a:ext>
            </a:extLst>
          </p:cNvPr>
          <p:cNvGrpSpPr>
            <a:grpSpLocks/>
          </p:cNvGrpSpPr>
          <p:nvPr/>
        </p:nvGrpSpPr>
        <p:grpSpPr bwMode="auto">
          <a:xfrm>
            <a:off x="3033713" y="1954213"/>
            <a:ext cx="3257550" cy="4314825"/>
            <a:chOff x="1968" y="1075"/>
            <a:chExt cx="2052" cy="2718"/>
          </a:xfrm>
        </p:grpSpPr>
        <p:sp>
          <p:nvSpPr>
            <p:cNvPr id="58" name="Text Box 57">
              <a:extLst>
                <a:ext uri="{FF2B5EF4-FFF2-40B4-BE49-F238E27FC236}">
                  <a16:creationId xmlns:a16="http://schemas.microsoft.com/office/drawing/2014/main" id="{B82465E3-23F5-9546-D3FB-32FB9B3CE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1075"/>
              <a:ext cx="1003" cy="2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400"/>
                <a:t>...nach der Teilung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4D17B7A-E5C3-78F9-390D-CA7A8F9AA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3226"/>
              <a:ext cx="952" cy="22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11D384-ADEC-BB34-9818-54C3C509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" y="3271"/>
              <a:ext cx="861" cy="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77733B5-3346-4A9C-D98B-49F6FB5F2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2711"/>
              <a:ext cx="952" cy="51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C5D3C34-7C1C-08B7-9859-570170A09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2838D56-F61A-8C49-2456-16357FC24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5808C92-053F-390D-7078-0B2D8322E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2C7B7DE-C75E-17CC-F985-290C5B42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0B7F424-BA6A-A4C4-D662-E55AF7A05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2711"/>
              <a:ext cx="56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DF167CB-9C80-25CA-6E41-583A22DA3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2711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AAFCC12-EF8F-C014-6356-EE93C9949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FE784B1-4143-B84E-C5D4-05D33D82F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9E5B53-A268-794E-963E-789DEEB50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9FF77BD-EA40-3D32-B154-AB52FF05B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2711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16CE45-FBD3-0C8F-6108-81E3CE53F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2112"/>
              <a:ext cx="952" cy="51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5F49D72-1505-9802-E4B6-4CF547413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07F9EA-5EBF-AEFF-5B0D-898BA4FD1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731C239-19CB-4259-4249-AAC3509D5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5FA58DA-E49A-D5EA-A3D7-CC27F3D81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75A753A-AE55-1D42-350B-DC7759CB8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2112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A78B11-225A-A5B4-BF55-AA852E051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6C81A61-556E-0605-140F-5E8DF1C0B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BECBB0A-E764-5D65-B12F-EC764F8B5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D3E956E-8AAD-01F8-5672-53E123320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83981A6-E34F-04FE-BB6C-7AC62F42A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2112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EDAB16E-3BA0-1413-C7B8-5F8825D8E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2112"/>
              <a:ext cx="64" cy="1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E2D1176-ADE0-780E-B655-2C7ABBF1A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0" y="2112"/>
              <a:ext cx="63" cy="3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2AF9613-A75A-F0FE-6E17-35551ABA8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2112"/>
              <a:ext cx="63" cy="36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2B9DDF-68EA-B49D-94A8-BC9002BCF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2112"/>
              <a:ext cx="64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727C52F-F7A2-1DE0-7C03-3AF434785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2112"/>
              <a:ext cx="64" cy="36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A67AAE-A8C2-AD0A-10B6-90FFB2D7D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2112"/>
              <a:ext cx="64" cy="2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1B9D4CA-DD70-0FBC-30ED-1F129509D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112"/>
              <a:ext cx="64" cy="27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2BD2A6-4373-8F96-6349-F178ED999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1588"/>
              <a:ext cx="952" cy="51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9555A4C-1A27-0FF3-6EF8-BD4949130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7463500-06DE-57E7-A86D-AE9D5998B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588"/>
              <a:ext cx="57" cy="4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39FCEC4-4617-7DCB-1197-15D9AC7A9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4041021-5165-B3BA-6CE9-7610BCA5C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ED42C8B-3947-B0BC-E2F3-9DE4A184E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1588"/>
              <a:ext cx="56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0415C39-244A-84A5-C19F-BA059D81F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1588"/>
              <a:ext cx="57" cy="4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598D07E-0FDE-44BA-7AE3-224BD0480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A599883-695C-A2A6-00A3-0F09F1D24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001275A-73E5-106F-8999-2BFE1C170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" y="1588"/>
              <a:ext cx="57" cy="49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1FC5C90-46D5-FE27-1FFC-01A91085F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1588"/>
              <a:ext cx="57" cy="49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517977E-BCAD-8771-C80D-34A434999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4" y="1652"/>
              <a:ext cx="69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C39CC3B-55C6-C868-6D8F-3620FF6A5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1652"/>
              <a:ext cx="63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E0ADA57-1DAF-9DAD-FD63-B9F13BA77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1652"/>
              <a:ext cx="64" cy="4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8C6A060-32E6-B30F-419E-501202F1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2779"/>
              <a:ext cx="63" cy="4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2F68C89-FFFD-DC65-B20D-5AA93D6D4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" y="1652"/>
              <a:ext cx="64" cy="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B1870FB-A8BC-721B-B09E-76F485C4E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1652"/>
              <a:ext cx="64" cy="4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66EEE84-2896-142D-AEDB-2C710C5D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2108"/>
              <a:ext cx="64" cy="1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8" name="Line 107">
              <a:extLst>
                <a:ext uri="{FF2B5EF4-FFF2-40B4-BE49-F238E27FC236}">
                  <a16:creationId xmlns:a16="http://schemas.microsoft.com/office/drawing/2014/main" id="{5BDF3FBB-31B9-D550-06CD-1B629D351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2" y="1584"/>
              <a:ext cx="93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ED9EE59-4FC9-2B71-D7AE-6B3AADA7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2633"/>
              <a:ext cx="952" cy="6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3E28F62-AB96-D506-F9EA-C47F993E1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" y="2633"/>
              <a:ext cx="251" cy="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DEA5F45-8674-16A0-BEF7-1F89A5F3C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" y="1496"/>
              <a:ext cx="964" cy="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 useBgFill="1">
          <p:nvSpPr>
            <p:cNvPr id="112" name="AutoShape 111">
              <a:extLst>
                <a:ext uri="{FF2B5EF4-FFF2-40B4-BE49-F238E27FC236}">
                  <a16:creationId xmlns:a16="http://schemas.microsoft.com/office/drawing/2014/main" id="{B0ADD35A-DB4B-C798-5CFA-F8B8BE7F9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3046"/>
              <a:ext cx="769" cy="449"/>
            </a:xfrm>
            <a:prstGeom prst="callout2">
              <a:avLst>
                <a:gd name="adj1" fmla="val 16481"/>
                <a:gd name="adj2" fmla="val -6241"/>
                <a:gd name="adj3" fmla="val 16481"/>
                <a:gd name="adj4" fmla="val -52537"/>
                <a:gd name="adj5" fmla="val -19597"/>
                <a:gd name="adj6" fmla="val -99481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/>
                <a:t>Brutwabe mit Eiern oder jungen Larven</a:t>
              </a:r>
            </a:p>
          </p:txBody>
        </p:sp>
        <p:sp useBgFill="1">
          <p:nvSpPr>
            <p:cNvPr id="113" name="AutoShape 112">
              <a:extLst>
                <a:ext uri="{FF2B5EF4-FFF2-40B4-BE49-F238E27FC236}">
                  <a16:creationId xmlns:a16="http://schemas.microsoft.com/office/drawing/2014/main" id="{27741E32-76B1-A456-46F9-DDB034597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90"/>
              <a:ext cx="762" cy="297"/>
            </a:xfrm>
            <a:prstGeom prst="callout1">
              <a:avLst>
                <a:gd name="adj1" fmla="val 24917"/>
                <a:gd name="adj2" fmla="val -6301"/>
                <a:gd name="adj3" fmla="val 24917"/>
                <a:gd name="adj4" fmla="val -53542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/>
                <a:t>Zwischenboden mit Flugloch</a:t>
              </a:r>
            </a:p>
          </p:txBody>
        </p:sp>
        <p:sp useBgFill="1">
          <p:nvSpPr>
            <p:cNvPr id="114" name="AutoShape 113">
              <a:extLst>
                <a:ext uri="{FF2B5EF4-FFF2-40B4-BE49-F238E27FC236}">
                  <a16:creationId xmlns:a16="http://schemas.microsoft.com/office/drawing/2014/main" id="{218D6859-DDCC-BECA-1524-D0D5DE93E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1306"/>
              <a:ext cx="576" cy="190"/>
            </a:xfrm>
            <a:prstGeom prst="callout2">
              <a:avLst>
                <a:gd name="adj1" fmla="val 38949"/>
                <a:gd name="adj2" fmla="val -8333"/>
                <a:gd name="adj3" fmla="val 38949"/>
                <a:gd name="adj4" fmla="val -99829"/>
                <a:gd name="adj5" fmla="val 175264"/>
                <a:gd name="adj6" fmla="val -192708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/>
                <a:t>Baurahmen</a:t>
              </a:r>
            </a:p>
          </p:txBody>
        </p:sp>
        <p:sp useBgFill="1">
          <p:nvSpPr>
            <p:cNvPr id="115" name="AutoShape 114">
              <a:extLst>
                <a:ext uri="{FF2B5EF4-FFF2-40B4-BE49-F238E27FC236}">
                  <a16:creationId xmlns:a16="http://schemas.microsoft.com/office/drawing/2014/main" id="{89A285CF-2F18-61D4-46AB-18FB07972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1541"/>
              <a:ext cx="693" cy="163"/>
            </a:xfrm>
            <a:prstGeom prst="callout1">
              <a:avLst>
                <a:gd name="adj1" fmla="val 45398"/>
                <a:gd name="adj2" fmla="val -6926"/>
                <a:gd name="adj3" fmla="val 19019"/>
                <a:gd name="adj4" fmla="val -49782"/>
              </a:avLst>
            </a:prstGeom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/>
                <a:t>Absperrgitter</a:t>
              </a:r>
            </a:p>
          </p:txBody>
        </p:sp>
        <p:sp>
          <p:nvSpPr>
            <p:cNvPr id="116" name="Text Box 115">
              <a:extLst>
                <a:ext uri="{FF2B5EF4-FFF2-40B4-BE49-F238E27FC236}">
                  <a16:creationId xmlns:a16="http://schemas.microsoft.com/office/drawing/2014/main" id="{57DF3142-DABF-8456-28D8-14C723C29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" y="3543"/>
              <a:ext cx="9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2000">
                  <a:latin typeface="Arial" panose="020B0604020202020204" pitchFamily="34" charset="0"/>
                </a:rPr>
                <a:t>Tag 0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3607B01-EE3D-234D-3D42-A902DA06A34D}"/>
              </a:ext>
            </a:extLst>
          </p:cNvPr>
          <p:cNvGrpSpPr>
            <a:grpSpLocks/>
          </p:cNvGrpSpPr>
          <p:nvPr/>
        </p:nvGrpSpPr>
        <p:grpSpPr bwMode="auto">
          <a:xfrm>
            <a:off x="6386513" y="1917700"/>
            <a:ext cx="2424112" cy="4351338"/>
            <a:chOff x="4080" y="1052"/>
            <a:chExt cx="1527" cy="2741"/>
          </a:xfrm>
        </p:grpSpPr>
        <p:sp>
          <p:nvSpPr>
            <p:cNvPr id="118" name="Text Box 117">
              <a:extLst>
                <a:ext uri="{FF2B5EF4-FFF2-40B4-BE49-F238E27FC236}">
                  <a16:creationId xmlns:a16="http://schemas.microsoft.com/office/drawing/2014/main" id="{0F1F5C4B-4EF3-8CCC-9346-15625D7EB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052"/>
              <a:ext cx="1527" cy="2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400"/>
                <a:t>...nach der Wiedervereinigung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9DDF8EE-7510-2DC9-839F-2633A9599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0" y="1542"/>
              <a:ext cx="963" cy="1893"/>
              <a:chOff x="12312" y="2868"/>
              <a:chExt cx="2409" cy="4733"/>
            </a:xfrm>
          </p:grpSpPr>
          <p:sp>
            <p:nvSpPr>
              <p:cNvPr id="121" name="Rectangle 119">
                <a:extLst>
                  <a:ext uri="{FF2B5EF4-FFF2-40B4-BE49-F238E27FC236}">
                    <a16:creationId xmlns:a16="http://schemas.microsoft.com/office/drawing/2014/main" id="{9A40D406-7E49-F6E8-003B-DAE6F7349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2" y="5733"/>
                <a:ext cx="2381" cy="128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2" name="Rectangle 120">
                <a:extLst>
                  <a:ext uri="{FF2B5EF4-FFF2-40B4-BE49-F238E27FC236}">
                    <a16:creationId xmlns:a16="http://schemas.microsoft.com/office/drawing/2014/main" id="{ED91D7D2-C6AC-5345-C627-739668707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2" y="7034"/>
                <a:ext cx="2381" cy="56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3" name="Rectangle 121">
                <a:extLst>
                  <a:ext uri="{FF2B5EF4-FFF2-40B4-BE49-F238E27FC236}">
                    <a16:creationId xmlns:a16="http://schemas.microsoft.com/office/drawing/2014/main" id="{FBC7C625-946F-6D37-8AB8-B70A540C5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6" y="7148"/>
                <a:ext cx="2154" cy="11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4" name="Rectangle 122">
                <a:extLst>
                  <a:ext uri="{FF2B5EF4-FFF2-40B4-BE49-F238E27FC236}">
                    <a16:creationId xmlns:a16="http://schemas.microsoft.com/office/drawing/2014/main" id="{34A8DF07-9F68-0EB7-8254-EF7F9862D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9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5" name="Rectangle 123">
                <a:extLst>
                  <a:ext uri="{FF2B5EF4-FFF2-40B4-BE49-F238E27FC236}">
                    <a16:creationId xmlns:a16="http://schemas.microsoft.com/office/drawing/2014/main" id="{EBAEE2A4-D80B-6C4D-1E1B-A043B101B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3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6" name="Rectangle 124">
                <a:extLst>
                  <a:ext uri="{FF2B5EF4-FFF2-40B4-BE49-F238E27FC236}">
                    <a16:creationId xmlns:a16="http://schemas.microsoft.com/office/drawing/2014/main" id="{A4A6D031-ABF1-7827-3F35-13DD0A73C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7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7" name="Rectangle 125">
                <a:extLst>
                  <a:ext uri="{FF2B5EF4-FFF2-40B4-BE49-F238E27FC236}">
                    <a16:creationId xmlns:a16="http://schemas.microsoft.com/office/drawing/2014/main" id="{947BA39E-AFA7-316A-93A5-459F7420D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2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8" name="Rectangle 126">
                <a:extLst>
                  <a:ext uri="{FF2B5EF4-FFF2-40B4-BE49-F238E27FC236}">
                    <a16:creationId xmlns:a16="http://schemas.microsoft.com/office/drawing/2014/main" id="{A4F6FE5F-E7A1-16FA-9E0A-4B625013B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6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9" name="Rectangle 127">
                <a:extLst>
                  <a:ext uri="{FF2B5EF4-FFF2-40B4-BE49-F238E27FC236}">
                    <a16:creationId xmlns:a16="http://schemas.microsoft.com/office/drawing/2014/main" id="{DE92E40D-AF28-2C6E-6899-CD3C76C4E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0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0" name="Rectangle 128">
                <a:extLst>
                  <a:ext uri="{FF2B5EF4-FFF2-40B4-BE49-F238E27FC236}">
                    <a16:creationId xmlns:a16="http://schemas.microsoft.com/office/drawing/2014/main" id="{AB6E26D1-7A03-8E2C-10B7-55482F88E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5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1" name="Rectangle 129">
                <a:extLst>
                  <a:ext uri="{FF2B5EF4-FFF2-40B4-BE49-F238E27FC236}">
                    <a16:creationId xmlns:a16="http://schemas.microsoft.com/office/drawing/2014/main" id="{CAE556C2-417E-AE07-1C6C-4DB8A61EE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9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2" name="Rectangle 130">
                <a:extLst>
                  <a:ext uri="{FF2B5EF4-FFF2-40B4-BE49-F238E27FC236}">
                    <a16:creationId xmlns:a16="http://schemas.microsoft.com/office/drawing/2014/main" id="{9574A296-E598-FC5B-411A-8C45A8953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3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3" name="Rectangle 131">
                <a:extLst>
                  <a:ext uri="{FF2B5EF4-FFF2-40B4-BE49-F238E27FC236}">
                    <a16:creationId xmlns:a16="http://schemas.microsoft.com/office/drawing/2014/main" id="{687C88DA-F7B1-C8C4-75B4-66F8D7588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8" y="5733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4" name="Rectangle 132">
                <a:extLst>
                  <a:ext uri="{FF2B5EF4-FFF2-40B4-BE49-F238E27FC236}">
                    <a16:creationId xmlns:a16="http://schemas.microsoft.com/office/drawing/2014/main" id="{6866B4D3-6073-454C-6E3D-85CF7BC43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9" y="5733"/>
                <a:ext cx="157" cy="8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5" name="Rectangle 133">
                <a:extLst>
                  <a:ext uri="{FF2B5EF4-FFF2-40B4-BE49-F238E27FC236}">
                    <a16:creationId xmlns:a16="http://schemas.microsoft.com/office/drawing/2014/main" id="{D94B1A42-883B-92CF-C5F4-0903F5E69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8" y="5733"/>
                <a:ext cx="156" cy="90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6" name="Rectangle 134">
                <a:extLst>
                  <a:ext uri="{FF2B5EF4-FFF2-40B4-BE49-F238E27FC236}">
                    <a16:creationId xmlns:a16="http://schemas.microsoft.com/office/drawing/2014/main" id="{14C98EAE-58B3-80C8-9F42-3CE8766DB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0" y="5733"/>
                <a:ext cx="159" cy="95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7" name="Rectangle 135">
                <a:extLst>
                  <a:ext uri="{FF2B5EF4-FFF2-40B4-BE49-F238E27FC236}">
                    <a16:creationId xmlns:a16="http://schemas.microsoft.com/office/drawing/2014/main" id="{032C3426-C1BB-0E12-3C64-53858756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7" y="5733"/>
                <a:ext cx="159" cy="90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8" name="Rectangle 136">
                <a:extLst>
                  <a:ext uri="{FF2B5EF4-FFF2-40B4-BE49-F238E27FC236}">
                    <a16:creationId xmlns:a16="http://schemas.microsoft.com/office/drawing/2014/main" id="{A7E0C76E-A86F-57BF-019D-DA5300B50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8" y="5733"/>
                <a:ext cx="159" cy="73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39" name="Rectangle 137">
                <a:extLst>
                  <a:ext uri="{FF2B5EF4-FFF2-40B4-BE49-F238E27FC236}">
                    <a16:creationId xmlns:a16="http://schemas.microsoft.com/office/drawing/2014/main" id="{54883913-7B46-2EA8-EBBA-02E1733CA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8" y="5733"/>
                <a:ext cx="159" cy="67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0" name="Rectangle 138">
                <a:extLst>
                  <a:ext uri="{FF2B5EF4-FFF2-40B4-BE49-F238E27FC236}">
                    <a16:creationId xmlns:a16="http://schemas.microsoft.com/office/drawing/2014/main" id="{41C62DAB-A574-8F8E-1B79-82DED1985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2" y="4422"/>
                <a:ext cx="2381" cy="1287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1" name="Rectangle 139">
                <a:extLst>
                  <a:ext uri="{FF2B5EF4-FFF2-40B4-BE49-F238E27FC236}">
                    <a16:creationId xmlns:a16="http://schemas.microsoft.com/office/drawing/2014/main" id="{AAFD7C93-4077-4476-EFB2-6C9F9C2F4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9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2" name="Rectangle 140">
                <a:extLst>
                  <a:ext uri="{FF2B5EF4-FFF2-40B4-BE49-F238E27FC236}">
                    <a16:creationId xmlns:a16="http://schemas.microsoft.com/office/drawing/2014/main" id="{6F5BDA5D-6EFC-C942-4050-94141C5E8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23" y="4422"/>
                <a:ext cx="142" cy="124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3" name="Rectangle 141">
                <a:extLst>
                  <a:ext uri="{FF2B5EF4-FFF2-40B4-BE49-F238E27FC236}">
                    <a16:creationId xmlns:a16="http://schemas.microsoft.com/office/drawing/2014/main" id="{730DD74F-B182-5A47-2D06-B8581F95E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57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4" name="Rectangle 142">
                <a:extLst>
                  <a:ext uri="{FF2B5EF4-FFF2-40B4-BE49-F238E27FC236}">
                    <a16:creationId xmlns:a16="http://schemas.microsoft.com/office/drawing/2014/main" id="{64375767-03CB-FC52-8C9F-E95329AED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2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5" name="Rectangle 143">
                <a:extLst>
                  <a:ext uri="{FF2B5EF4-FFF2-40B4-BE49-F238E27FC236}">
                    <a16:creationId xmlns:a16="http://schemas.microsoft.com/office/drawing/2014/main" id="{9902294E-65B4-2AF4-1C1C-EFAF381CC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6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6" name="Rectangle 144">
                <a:extLst>
                  <a:ext uri="{FF2B5EF4-FFF2-40B4-BE49-F238E27FC236}">
                    <a16:creationId xmlns:a16="http://schemas.microsoft.com/office/drawing/2014/main" id="{E00EA563-B0A1-F085-C63E-2A9D10198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0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7" name="Rectangle 145">
                <a:extLst>
                  <a:ext uri="{FF2B5EF4-FFF2-40B4-BE49-F238E27FC236}">
                    <a16:creationId xmlns:a16="http://schemas.microsoft.com/office/drawing/2014/main" id="{9ECBDA6F-2A1C-ED72-631B-5E49378B4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5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8" name="Rectangle 146">
                <a:extLst>
                  <a:ext uri="{FF2B5EF4-FFF2-40B4-BE49-F238E27FC236}">
                    <a16:creationId xmlns:a16="http://schemas.microsoft.com/office/drawing/2014/main" id="{363BDC70-67A4-0BA5-A7B0-E7AF40F59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9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49" name="Rectangle 147">
                <a:extLst>
                  <a:ext uri="{FF2B5EF4-FFF2-40B4-BE49-F238E27FC236}">
                    <a16:creationId xmlns:a16="http://schemas.microsoft.com/office/drawing/2014/main" id="{0F75902A-654B-5914-F682-E04754600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63" y="4422"/>
                <a:ext cx="142" cy="124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0" name="Rectangle 148">
                <a:extLst>
                  <a:ext uri="{FF2B5EF4-FFF2-40B4-BE49-F238E27FC236}">
                    <a16:creationId xmlns:a16="http://schemas.microsoft.com/office/drawing/2014/main" id="{96062C50-4424-8EE2-CB1C-5E3D9AD5F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8" y="4422"/>
                <a:ext cx="142" cy="124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1" name="Rectangle 149">
                <a:extLst>
                  <a:ext uri="{FF2B5EF4-FFF2-40B4-BE49-F238E27FC236}">
                    <a16:creationId xmlns:a16="http://schemas.microsoft.com/office/drawing/2014/main" id="{486FD60F-A4B5-4243-AEB9-21653ED74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5" y="4982"/>
                <a:ext cx="171" cy="6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2" name="Rectangle 150">
                <a:extLst>
                  <a:ext uri="{FF2B5EF4-FFF2-40B4-BE49-F238E27FC236}">
                    <a16:creationId xmlns:a16="http://schemas.microsoft.com/office/drawing/2014/main" id="{AAE8AC00-46B0-217E-C94C-0E7835D8E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8" y="4925"/>
                <a:ext cx="156" cy="7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3" name="Rectangle 151">
                <a:extLst>
                  <a:ext uri="{FF2B5EF4-FFF2-40B4-BE49-F238E27FC236}">
                    <a16:creationId xmlns:a16="http://schemas.microsoft.com/office/drawing/2014/main" id="{970E55DA-B74F-D203-80D4-B5CE05095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21" y="4811"/>
                <a:ext cx="159" cy="8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4" name="Rectangle 152">
                <a:extLst>
                  <a:ext uri="{FF2B5EF4-FFF2-40B4-BE49-F238E27FC236}">
                    <a16:creationId xmlns:a16="http://schemas.microsoft.com/office/drawing/2014/main" id="{1178EB39-42C0-5C1C-ECEF-1566CE199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9" y="4868"/>
                <a:ext cx="159" cy="79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5" name="Rectangle 153">
                <a:extLst>
                  <a:ext uri="{FF2B5EF4-FFF2-40B4-BE49-F238E27FC236}">
                    <a16:creationId xmlns:a16="http://schemas.microsoft.com/office/drawing/2014/main" id="{6ADB8C82-3D5D-09B1-C008-FEA288D21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2" y="4925"/>
                <a:ext cx="159" cy="7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6" name="Rectangle 154">
                <a:extLst>
                  <a:ext uri="{FF2B5EF4-FFF2-40B4-BE49-F238E27FC236}">
                    <a16:creationId xmlns:a16="http://schemas.microsoft.com/office/drawing/2014/main" id="{E0D47F73-A8FE-4087-73BB-19E69372A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18" y="5039"/>
                <a:ext cx="159" cy="6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157" name="Group 155">
                <a:extLst>
                  <a:ext uri="{FF2B5EF4-FFF2-40B4-BE49-F238E27FC236}">
                    <a16:creationId xmlns:a16="http://schemas.microsoft.com/office/drawing/2014/main" id="{19AE2F97-3B79-ED2A-7D1B-E4219D0B0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32" y="3044"/>
                <a:ext cx="2381" cy="1287"/>
                <a:chOff x="4873" y="1482"/>
                <a:chExt cx="2381" cy="1287"/>
              </a:xfrm>
            </p:grpSpPr>
            <p:sp>
              <p:nvSpPr>
                <p:cNvPr id="161" name="Rectangle 156">
                  <a:extLst>
                    <a:ext uri="{FF2B5EF4-FFF2-40B4-BE49-F238E27FC236}">
                      <a16:creationId xmlns:a16="http://schemas.microsoft.com/office/drawing/2014/main" id="{0B7C8251-7CCD-BD43-1F28-53D6BAF30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3" y="1482"/>
                  <a:ext cx="2381" cy="1287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2" name="Rectangle 157">
                  <a:extLst>
                    <a:ext uri="{FF2B5EF4-FFF2-40B4-BE49-F238E27FC236}">
                      <a16:creationId xmlns:a16="http://schemas.microsoft.com/office/drawing/2014/main" id="{8258CAE5-CD04-F5C5-0193-5BCC053BC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0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3" name="Rectangle 158">
                  <a:extLst>
                    <a:ext uri="{FF2B5EF4-FFF2-40B4-BE49-F238E27FC236}">
                      <a16:creationId xmlns:a16="http://schemas.microsoft.com/office/drawing/2014/main" id="{384AB0D0-DFB2-14F1-19F5-FB0798C7C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4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4" name="Rectangle 159">
                  <a:extLst>
                    <a:ext uri="{FF2B5EF4-FFF2-40B4-BE49-F238E27FC236}">
                      <a16:creationId xmlns:a16="http://schemas.microsoft.com/office/drawing/2014/main" id="{A8EA079D-1884-5D6E-04FF-7CCB339F5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8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5" name="Rectangle 160">
                  <a:extLst>
                    <a:ext uri="{FF2B5EF4-FFF2-40B4-BE49-F238E27FC236}">
                      <a16:creationId xmlns:a16="http://schemas.microsoft.com/office/drawing/2014/main" id="{6323424D-80BF-1CBD-38C1-C2EE4C345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3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6" name="Rectangle 161">
                  <a:extLst>
                    <a:ext uri="{FF2B5EF4-FFF2-40B4-BE49-F238E27FC236}">
                      <a16:creationId xmlns:a16="http://schemas.microsoft.com/office/drawing/2014/main" id="{4B44F8D6-C95B-054C-6D48-3AE951226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7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7" name="Rectangle 162">
                  <a:extLst>
                    <a:ext uri="{FF2B5EF4-FFF2-40B4-BE49-F238E27FC236}">
                      <a16:creationId xmlns:a16="http://schemas.microsoft.com/office/drawing/2014/main" id="{1189F6B6-C349-D3E4-4AD6-685DCB21B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01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8" name="Rectangle 163">
                  <a:extLst>
                    <a:ext uri="{FF2B5EF4-FFF2-40B4-BE49-F238E27FC236}">
                      <a16:creationId xmlns:a16="http://schemas.microsoft.com/office/drawing/2014/main" id="{A3040E88-659C-17DB-EC5B-16A67E4928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6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69" name="Rectangle 164">
                  <a:extLst>
                    <a:ext uri="{FF2B5EF4-FFF2-40B4-BE49-F238E27FC236}">
                      <a16:creationId xmlns:a16="http://schemas.microsoft.com/office/drawing/2014/main" id="{FF024563-57AA-D63D-49FD-74307DC8C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70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70" name="Rectangle 165">
                  <a:extLst>
                    <a:ext uri="{FF2B5EF4-FFF2-40B4-BE49-F238E27FC236}">
                      <a16:creationId xmlns:a16="http://schemas.microsoft.com/office/drawing/2014/main" id="{48F0019B-91C1-0B9D-A093-A9A298FC6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4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171" name="Rectangle 166">
                  <a:extLst>
                    <a:ext uri="{FF2B5EF4-FFF2-40B4-BE49-F238E27FC236}">
                      <a16:creationId xmlns:a16="http://schemas.microsoft.com/office/drawing/2014/main" id="{8419C1CF-2680-6E3E-8E70-A973E6796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39" y="1482"/>
                  <a:ext cx="142" cy="124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158" name="Line 167">
                <a:extLst>
                  <a:ext uri="{FF2B5EF4-FFF2-40B4-BE49-F238E27FC236}">
                    <a16:creationId xmlns:a16="http://schemas.microsoft.com/office/drawing/2014/main" id="{CAEAD555-266D-2A36-8B2D-8B58D4418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5" y="4382"/>
                <a:ext cx="233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9" name="Rectangle 168">
                <a:extLst>
                  <a:ext uri="{FF2B5EF4-FFF2-40B4-BE49-F238E27FC236}">
                    <a16:creationId xmlns:a16="http://schemas.microsoft.com/office/drawing/2014/main" id="{5E80EA5A-C204-0036-F60E-CD7C8E2B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2" y="2868"/>
                <a:ext cx="2409" cy="17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0" name="Rectangle 169">
                <a:extLst>
                  <a:ext uri="{FF2B5EF4-FFF2-40B4-BE49-F238E27FC236}">
                    <a16:creationId xmlns:a16="http://schemas.microsoft.com/office/drawing/2014/main" id="{FC6EA825-25A5-F927-F965-28C47643C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0" y="5034"/>
                <a:ext cx="159" cy="6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120" name="Text Box 170">
              <a:extLst>
                <a:ext uri="{FF2B5EF4-FFF2-40B4-BE49-F238E27FC236}">
                  <a16:creationId xmlns:a16="http://schemas.microsoft.com/office/drawing/2014/main" id="{C399B46D-EAAD-DF22-3356-342DD0555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5" y="3543"/>
              <a:ext cx="9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2000">
                  <a:latin typeface="Arial" panose="020B0604020202020204" pitchFamily="34" charset="0"/>
                </a:rPr>
                <a:t>Tag 7-10</a:t>
              </a:r>
            </a:p>
          </p:txBody>
        </p:sp>
      </p:grpSp>
      <p:sp>
        <p:nvSpPr>
          <p:cNvPr id="172" name="Text Box 177">
            <a:extLst>
              <a:ext uri="{FF2B5EF4-FFF2-40B4-BE49-F238E27FC236}">
                <a16:creationId xmlns:a16="http://schemas.microsoft.com/office/drawing/2014/main" id="{91638EB7-A33B-0382-D4EF-15F15AFB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30300"/>
            <a:ext cx="8496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200" b="1">
                <a:solidFill>
                  <a:srgbClr val="CC3300"/>
                </a:solidFill>
                <a:latin typeface="Arial" panose="020B0604020202020204" pitchFamily="34" charset="0"/>
              </a:rPr>
              <a:t>Das Schwärmen verhindern…mit dem Zwischenbodenableger</a:t>
            </a:r>
          </a:p>
        </p:txBody>
      </p:sp>
    </p:spTree>
    <p:extLst>
      <p:ext uri="{BB962C8B-B14F-4D97-AF65-F5344CB8AC3E}">
        <p14:creationId xmlns:p14="http://schemas.microsoft.com/office/powerpoint/2010/main" val="5193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B8246-09CF-4320-0780-8677E91A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Phänologischer Kalender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7EE4C5-FEA3-191A-C187-75CF01189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19505"/>
            <a:ext cx="7886700" cy="4007902"/>
          </a:xfrm>
        </p:spPr>
      </p:pic>
    </p:spTree>
    <p:extLst>
      <p:ext uri="{BB962C8B-B14F-4D97-AF65-F5344CB8AC3E}">
        <p14:creationId xmlns:p14="http://schemas.microsoft.com/office/powerpoint/2010/main" val="3829709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FC0CB-786F-9700-F473-F6E9E0BA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2607DC-3A03-675F-1201-E0D6F71507E3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870075"/>
            <a:ext cx="2994025" cy="3832225"/>
            <a:chOff x="495" y="1107"/>
            <a:chExt cx="1542" cy="20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9CB35F-DD32-759E-BEB8-283D13710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" y="1107"/>
              <a:ext cx="1021" cy="191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F2FB95-CDF6-2514-72FA-0E31BFBF9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1158"/>
              <a:ext cx="8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400" b="1">
                  <a:solidFill>
                    <a:srgbClr val="000000"/>
                  </a:solidFill>
                </a:rPr>
                <a:t>Volk vor der Teilung</a:t>
              </a:r>
              <a:endParaRPr lang="de-DE" altLang="de-DE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BD6E58-5122-BEE2-526A-F34A3D202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576"/>
              <a:ext cx="790" cy="428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D4B89E-8E80-A8F1-33D7-10FC5ED06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3007"/>
              <a:ext cx="790" cy="191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20B7B1-6F6D-EEC0-C57A-6D272A0BB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3045"/>
              <a:ext cx="716" cy="40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F52857-4AC4-9BB4-0C48-6B2AAF0DF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2576"/>
              <a:ext cx="48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E6536B-12AB-98B9-DF13-DCFBD3ECA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" y="2576"/>
              <a:ext cx="47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6A6625-FF7B-F2C2-3919-4C396DA0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576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97E58F-6343-2A3F-F511-3E369E475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2576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119242-129B-D0AD-8105-D5DD70E2C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2576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9B0D5F-F139-356A-B196-52B49D15A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576"/>
              <a:ext cx="48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1AFB70-F877-8275-03AC-B32DF9A64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576"/>
              <a:ext cx="47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BAEE12-63C3-ADE3-997B-BAB68D26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" y="2576"/>
              <a:ext cx="47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6FD64D-F8F4-437D-29C6-FE00708CD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2576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0F0C86-4A6C-FF4C-1E48-6A12619D2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2576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9C59D9-8F00-8949-FDB5-633F5C3C9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2576"/>
              <a:ext cx="53" cy="1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E2489E-A0F9-F5B6-7E4A-4698383A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576"/>
              <a:ext cx="52" cy="2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824F9B-F943-28D4-84CE-0C05A113E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2576"/>
              <a:ext cx="51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E74874-0E10-EA6F-7DDE-53D89F9DC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2576"/>
              <a:ext cx="52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83ECE6-F9C6-B699-0B22-9ABFC2122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" y="2576"/>
              <a:ext cx="53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C7030E-18A7-D60C-207A-46278929F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576"/>
              <a:ext cx="54" cy="24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2BBA39-C2BB-0EDB-FC56-4DC3F8090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2576"/>
              <a:ext cx="52" cy="2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8B84EF-DDF8-3BD4-71E2-3B58EBEBF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142"/>
              <a:ext cx="790" cy="427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C93B0E-0157-C265-FA7E-B2D5FB13F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2142"/>
              <a:ext cx="48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DABD58-A866-AF55-7102-0E3334D4E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" y="2142"/>
              <a:ext cx="47" cy="415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340B7F-C328-60F1-041A-24553F32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142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E00F66-3282-AC58-047B-24F42639C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2142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DAC30E-634B-3BB3-316B-47AB3BAE2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2142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31FF5-EB31-8839-A9A4-874A4CF20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142"/>
              <a:ext cx="48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91F9D1-842D-4A5E-C33F-3509B96E5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" y="2142"/>
              <a:ext cx="47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1979D4-2FFF-76E4-2C4E-D016CDD39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" y="2142"/>
              <a:ext cx="47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1767FE-3FCD-2FE8-460C-F715B2E25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2142"/>
              <a:ext cx="49" cy="415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16C5C96-8B17-1DC5-2700-247AABAB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2142"/>
              <a:ext cx="49" cy="41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CB9AC5-CF0B-5FB7-643B-F2CB5A335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196"/>
              <a:ext cx="57" cy="3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6FC256-7393-2CD0-D0E2-C9A1612DB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2196"/>
              <a:ext cx="51" cy="3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24E676-A0C1-764B-933D-AE35271BC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" y="2196"/>
              <a:ext cx="52" cy="3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66C219E-5904-153A-7BA8-7DF742F15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2196"/>
              <a:ext cx="52" cy="3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9944B3B-35AC-8271-DF68-1511FB6D4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" y="2196"/>
              <a:ext cx="54" cy="3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97253C8-A8C2-5E02-9741-11489A16B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" y="2196"/>
              <a:ext cx="52" cy="36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6D19D8E-2337-9C28-2C2A-FB9594774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" y="2573"/>
              <a:ext cx="53" cy="1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9DDA237-858A-ABA7-FBE9-5921A7591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" y="1685"/>
              <a:ext cx="790" cy="428"/>
              <a:chOff x="555" y="2467"/>
              <a:chExt cx="790" cy="428"/>
            </a:xfrm>
          </p:grpSpPr>
          <p:sp>
            <p:nvSpPr>
              <p:cNvPr id="92" name="Rectangle 44">
                <a:extLst>
                  <a:ext uri="{FF2B5EF4-FFF2-40B4-BE49-F238E27FC236}">
                    <a16:creationId xmlns:a16="http://schemas.microsoft.com/office/drawing/2014/main" id="{3DA481C8-52C4-7318-FB70-64E6FC6C0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" y="2467"/>
                <a:ext cx="790" cy="428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Rectangle 45">
                <a:extLst>
                  <a:ext uri="{FF2B5EF4-FFF2-40B4-BE49-F238E27FC236}">
                    <a16:creationId xmlns:a16="http://schemas.microsoft.com/office/drawing/2014/main" id="{043FB1A3-9442-A11B-360D-58B6EAC57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2467"/>
                <a:ext cx="48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4" name="Rectangle 46">
                <a:extLst>
                  <a:ext uri="{FF2B5EF4-FFF2-40B4-BE49-F238E27FC236}">
                    <a16:creationId xmlns:a16="http://schemas.microsoft.com/office/drawing/2014/main" id="{D9A03394-5F56-B91B-4401-19B422A69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" y="2467"/>
                <a:ext cx="47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5" name="Rectangle 47">
                <a:extLst>
                  <a:ext uri="{FF2B5EF4-FFF2-40B4-BE49-F238E27FC236}">
                    <a16:creationId xmlns:a16="http://schemas.microsoft.com/office/drawing/2014/main" id="{037AB13A-00C5-8B37-DE00-B861423E1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" y="2467"/>
                <a:ext cx="49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6" name="Rectangle 48">
                <a:extLst>
                  <a:ext uri="{FF2B5EF4-FFF2-40B4-BE49-F238E27FC236}">
                    <a16:creationId xmlns:a16="http://schemas.microsoft.com/office/drawing/2014/main" id="{CDEA67C5-6FA1-764C-03E2-DD759B50D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" y="2467"/>
                <a:ext cx="49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7" name="Rectangle 49">
                <a:extLst>
                  <a:ext uri="{FF2B5EF4-FFF2-40B4-BE49-F238E27FC236}">
                    <a16:creationId xmlns:a16="http://schemas.microsoft.com/office/drawing/2014/main" id="{2D45D005-3768-FD5F-714E-7CF4DB4ED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" y="2467"/>
                <a:ext cx="49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8" name="Rectangle 50">
                <a:extLst>
                  <a:ext uri="{FF2B5EF4-FFF2-40B4-BE49-F238E27FC236}">
                    <a16:creationId xmlns:a16="http://schemas.microsoft.com/office/drawing/2014/main" id="{21117E1B-CB49-7C5A-F7A8-77129E97A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2467"/>
                <a:ext cx="48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9" name="Rectangle 51">
                <a:extLst>
                  <a:ext uri="{FF2B5EF4-FFF2-40B4-BE49-F238E27FC236}">
                    <a16:creationId xmlns:a16="http://schemas.microsoft.com/office/drawing/2014/main" id="{43E2A258-4B06-AB66-D759-3E75834A7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" y="2467"/>
                <a:ext cx="47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0" name="Rectangle 52">
                <a:extLst>
                  <a:ext uri="{FF2B5EF4-FFF2-40B4-BE49-F238E27FC236}">
                    <a16:creationId xmlns:a16="http://schemas.microsoft.com/office/drawing/2014/main" id="{8A508196-DBA7-99E0-1958-672AB11E2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" y="2467"/>
                <a:ext cx="47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1" name="Rectangle 53">
                <a:extLst>
                  <a:ext uri="{FF2B5EF4-FFF2-40B4-BE49-F238E27FC236}">
                    <a16:creationId xmlns:a16="http://schemas.microsoft.com/office/drawing/2014/main" id="{95DE869C-AE9B-39B1-18F4-0C7F8B5FF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4" y="2467"/>
                <a:ext cx="49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2" name="Rectangle 54">
                <a:extLst>
                  <a:ext uri="{FF2B5EF4-FFF2-40B4-BE49-F238E27FC236}">
                    <a16:creationId xmlns:a16="http://schemas.microsoft.com/office/drawing/2014/main" id="{11716E05-1FC1-2DB0-BF36-3F9C7F772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2" y="2467"/>
                <a:ext cx="49" cy="415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grpSp>
          <p:nvGrpSpPr>
            <p:cNvPr id="45" name="Group 55">
              <a:extLst>
                <a:ext uri="{FF2B5EF4-FFF2-40B4-BE49-F238E27FC236}">
                  <a16:creationId xmlns:a16="http://schemas.microsoft.com/office/drawing/2014/main" id="{E1ECED89-C278-D431-376E-1B3239D7B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" y="2119"/>
              <a:ext cx="775" cy="20"/>
              <a:chOff x="553" y="2901"/>
              <a:chExt cx="775" cy="20"/>
            </a:xfrm>
          </p:grpSpPr>
          <p:sp>
            <p:nvSpPr>
              <p:cNvPr id="71" name="Rectangle 56">
                <a:extLst>
                  <a:ext uri="{FF2B5EF4-FFF2-40B4-BE49-F238E27FC236}">
                    <a16:creationId xmlns:a16="http://schemas.microsoft.com/office/drawing/2014/main" id="{ED604CE8-B114-4581-E595-498961325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" y="2901"/>
                <a:ext cx="18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2" name="Rectangle 57">
                <a:extLst>
                  <a:ext uri="{FF2B5EF4-FFF2-40B4-BE49-F238E27FC236}">
                    <a16:creationId xmlns:a16="http://schemas.microsoft.com/office/drawing/2014/main" id="{4F6F267D-C749-5DF8-3130-9DDDEC9EA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3" name="Rectangle 58">
                <a:extLst>
                  <a:ext uri="{FF2B5EF4-FFF2-40B4-BE49-F238E27FC236}">
                    <a16:creationId xmlns:a16="http://schemas.microsoft.com/office/drawing/2014/main" id="{3E8D779A-3121-6B18-AC62-AFE867F57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4" name="Rectangle 59">
                <a:extLst>
                  <a:ext uri="{FF2B5EF4-FFF2-40B4-BE49-F238E27FC236}">
                    <a16:creationId xmlns:a16="http://schemas.microsoft.com/office/drawing/2014/main" id="{F58B831D-261E-580F-A96F-7A29AD98F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60">
                <a:extLst>
                  <a:ext uri="{FF2B5EF4-FFF2-40B4-BE49-F238E27FC236}">
                    <a16:creationId xmlns:a16="http://schemas.microsoft.com/office/drawing/2014/main" id="{2E02DF17-7A3D-2F69-0ABB-B686448C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Rectangle 61">
                <a:extLst>
                  <a:ext uri="{FF2B5EF4-FFF2-40B4-BE49-F238E27FC236}">
                    <a16:creationId xmlns:a16="http://schemas.microsoft.com/office/drawing/2014/main" id="{D340A5EE-167C-584F-1617-B1ECDCC52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Rectangle 62">
                <a:extLst>
                  <a:ext uri="{FF2B5EF4-FFF2-40B4-BE49-F238E27FC236}">
                    <a16:creationId xmlns:a16="http://schemas.microsoft.com/office/drawing/2014/main" id="{BFDD9570-AB7D-1AD3-7CE1-AE18DD12B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8" name="Rectangle 63">
                <a:extLst>
                  <a:ext uri="{FF2B5EF4-FFF2-40B4-BE49-F238E27FC236}">
                    <a16:creationId xmlns:a16="http://schemas.microsoft.com/office/drawing/2014/main" id="{1D721E3A-224D-4427-877E-6C9EA1C33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9" name="Rectangle 64">
                <a:extLst>
                  <a:ext uri="{FF2B5EF4-FFF2-40B4-BE49-F238E27FC236}">
                    <a16:creationId xmlns:a16="http://schemas.microsoft.com/office/drawing/2014/main" id="{4C21D8B7-231E-E778-5029-0E605B3B0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Rectangle 65">
                <a:extLst>
                  <a:ext uri="{FF2B5EF4-FFF2-40B4-BE49-F238E27FC236}">
                    <a16:creationId xmlns:a16="http://schemas.microsoft.com/office/drawing/2014/main" id="{71668328-81CB-06B2-F7A3-46028745B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Rectangle 66">
                <a:extLst>
                  <a:ext uri="{FF2B5EF4-FFF2-40B4-BE49-F238E27FC236}">
                    <a16:creationId xmlns:a16="http://schemas.microsoft.com/office/drawing/2014/main" id="{B57741E7-43F2-CC45-585B-F21153EA8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Rectangle 67">
                <a:extLst>
                  <a:ext uri="{FF2B5EF4-FFF2-40B4-BE49-F238E27FC236}">
                    <a16:creationId xmlns:a16="http://schemas.microsoft.com/office/drawing/2014/main" id="{AAC03A28-147C-6317-923B-D6BB55A77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Rectangle 68">
                <a:extLst>
                  <a:ext uri="{FF2B5EF4-FFF2-40B4-BE49-F238E27FC236}">
                    <a16:creationId xmlns:a16="http://schemas.microsoft.com/office/drawing/2014/main" id="{D72D4F1F-6E00-DDA9-0B2F-25963370A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Rectangle 69">
                <a:extLst>
                  <a:ext uri="{FF2B5EF4-FFF2-40B4-BE49-F238E27FC236}">
                    <a16:creationId xmlns:a16="http://schemas.microsoft.com/office/drawing/2014/main" id="{F6DAE2C1-05CC-E874-638C-FAE39D98D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Rectangle 70">
                <a:extLst>
                  <a:ext uri="{FF2B5EF4-FFF2-40B4-BE49-F238E27FC236}">
                    <a16:creationId xmlns:a16="http://schemas.microsoft.com/office/drawing/2014/main" id="{24A15250-F221-63E8-C533-27A7FA7CB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Rectangle 71">
                <a:extLst>
                  <a:ext uri="{FF2B5EF4-FFF2-40B4-BE49-F238E27FC236}">
                    <a16:creationId xmlns:a16="http://schemas.microsoft.com/office/drawing/2014/main" id="{2E64C008-9787-C8CB-3CD1-CAFA1670C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4" y="2901"/>
                <a:ext cx="21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72">
                <a:extLst>
                  <a:ext uri="{FF2B5EF4-FFF2-40B4-BE49-F238E27FC236}">
                    <a16:creationId xmlns:a16="http://schemas.microsoft.com/office/drawing/2014/main" id="{F04C0A61-3D4D-EBF2-FC9F-B4194B274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Rectangle 73">
                <a:extLst>
                  <a:ext uri="{FF2B5EF4-FFF2-40B4-BE49-F238E27FC236}">
                    <a16:creationId xmlns:a16="http://schemas.microsoft.com/office/drawing/2014/main" id="{80F95478-412E-8B9E-3DC0-E8AD2EFBC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Rectangle 74">
                <a:extLst>
                  <a:ext uri="{FF2B5EF4-FFF2-40B4-BE49-F238E27FC236}">
                    <a16:creationId xmlns:a16="http://schemas.microsoft.com/office/drawing/2014/main" id="{C16B08EC-C4A5-6A62-DDFA-B6633352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Rectangle 75">
                <a:extLst>
                  <a:ext uri="{FF2B5EF4-FFF2-40B4-BE49-F238E27FC236}">
                    <a16:creationId xmlns:a16="http://schemas.microsoft.com/office/drawing/2014/main" id="{4ABD057C-E5DB-F154-8071-2BAA6C98F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8" y="2901"/>
                <a:ext cx="19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Rectangle 76">
                <a:extLst>
                  <a:ext uri="{FF2B5EF4-FFF2-40B4-BE49-F238E27FC236}">
                    <a16:creationId xmlns:a16="http://schemas.microsoft.com/office/drawing/2014/main" id="{FAC00785-1630-3465-499D-44786409E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6" y="2901"/>
                <a:ext cx="12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46" name="Rectangle 77">
              <a:extLst>
                <a:ext uri="{FF2B5EF4-FFF2-40B4-BE49-F238E27FC236}">
                  <a16:creationId xmlns:a16="http://schemas.microsoft.com/office/drawing/2014/main" id="{EEE4F71F-018F-746D-B746-EB97A0669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1626"/>
              <a:ext cx="800" cy="59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47" name="Group 78">
              <a:extLst>
                <a:ext uri="{FF2B5EF4-FFF2-40B4-BE49-F238E27FC236}">
                  <a16:creationId xmlns:a16="http://schemas.microsoft.com/office/drawing/2014/main" id="{EA2A5950-65D3-DEAC-9224-6702F8A56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2" y="3032"/>
              <a:ext cx="735" cy="148"/>
              <a:chOff x="1259" y="3814"/>
              <a:chExt cx="735" cy="148"/>
            </a:xfrm>
          </p:grpSpPr>
          <p:sp useBgFill="1">
            <p:nvSpPr>
              <p:cNvPr id="69" name="Rectangle 79">
                <a:extLst>
                  <a:ext uri="{FF2B5EF4-FFF2-40B4-BE49-F238E27FC236}">
                    <a16:creationId xmlns:a16="http://schemas.microsoft.com/office/drawing/2014/main" id="{32A8AF35-7679-8DAE-2E0E-2CC5E1286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3814"/>
                <a:ext cx="517" cy="148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 useBgFill="1">
            <p:nvSpPr>
              <p:cNvPr id="70" name="Freeform 80">
                <a:extLst>
                  <a:ext uri="{FF2B5EF4-FFF2-40B4-BE49-F238E27FC236}">
                    <a16:creationId xmlns:a16="http://schemas.microsoft.com/office/drawing/2014/main" id="{5C14706A-193E-310D-71C1-61DCBCEAA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3875"/>
                <a:ext cx="178" cy="39"/>
              </a:xfrm>
              <a:custGeom>
                <a:avLst/>
                <a:gdLst>
                  <a:gd name="T0" fmla="*/ 0 w 178"/>
                  <a:gd name="T1" fmla="*/ 39 h 39"/>
                  <a:gd name="T2" fmla="*/ 91 w 178"/>
                  <a:gd name="T3" fmla="*/ 0 h 39"/>
                  <a:gd name="T4" fmla="*/ 178 w 178"/>
                  <a:gd name="T5" fmla="*/ 0 h 39"/>
                  <a:gd name="T6" fmla="*/ 0 60000 65536"/>
                  <a:gd name="T7" fmla="*/ 0 60000 65536"/>
                  <a:gd name="T8" fmla="*/ 0 60000 65536"/>
                  <a:gd name="T9" fmla="*/ 0 w 178"/>
                  <a:gd name="T10" fmla="*/ 0 h 39"/>
                  <a:gd name="T11" fmla="*/ 178 w 178"/>
                  <a:gd name="T12" fmla="*/ 39 h 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" h="39">
                    <a:moveTo>
                      <a:pt x="0" y="39"/>
                    </a:moveTo>
                    <a:lnTo>
                      <a:pt x="91" y="0"/>
                    </a:lnTo>
                    <a:lnTo>
                      <a:pt x="178" y="0"/>
                    </a:lnTo>
                  </a:path>
                </a:pathLst>
              </a:custGeom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8" name="Rectangle 81">
              <a:extLst>
                <a:ext uri="{FF2B5EF4-FFF2-40B4-BE49-F238E27FC236}">
                  <a16:creationId xmlns:a16="http://schemas.microsoft.com/office/drawing/2014/main" id="{8577795F-8B9D-BDAA-69E4-59604863C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3061"/>
              <a:ext cx="2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800">
                  <a:solidFill>
                    <a:srgbClr val="000000"/>
                  </a:solidFill>
                </a:rPr>
                <a:t>Gitterboden</a:t>
              </a:r>
              <a:endParaRPr lang="de-DE" altLang="de-DE" sz="2400"/>
            </a:p>
          </p:txBody>
        </p:sp>
        <p:grpSp>
          <p:nvGrpSpPr>
            <p:cNvPr id="49" name="Group 82">
              <a:extLst>
                <a:ext uri="{FF2B5EF4-FFF2-40B4-BE49-F238E27FC236}">
                  <a16:creationId xmlns:a16="http://schemas.microsoft.com/office/drawing/2014/main" id="{E7BC172E-C16B-ADBF-7054-964D89A34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8" y="2746"/>
              <a:ext cx="919" cy="170"/>
              <a:chOff x="1035" y="3528"/>
              <a:chExt cx="919" cy="170"/>
            </a:xfrm>
          </p:grpSpPr>
          <p:sp>
            <p:nvSpPr>
              <p:cNvPr id="67" name="Rectangle 83">
                <a:extLst>
                  <a:ext uri="{FF2B5EF4-FFF2-40B4-BE49-F238E27FC236}">
                    <a16:creationId xmlns:a16="http://schemas.microsoft.com/office/drawing/2014/main" id="{286BDF8D-5092-D13A-DECA-1544128FB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3552"/>
                <a:ext cx="47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8" name="Freeform 84">
                <a:extLst>
                  <a:ext uri="{FF2B5EF4-FFF2-40B4-BE49-F238E27FC236}">
                    <a16:creationId xmlns:a16="http://schemas.microsoft.com/office/drawing/2014/main" id="{F4E5A380-5D2D-B63C-BF61-762E8B6C4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" y="3528"/>
                <a:ext cx="402" cy="84"/>
              </a:xfrm>
              <a:custGeom>
                <a:avLst/>
                <a:gdLst>
                  <a:gd name="T0" fmla="*/ 0 w 402"/>
                  <a:gd name="T1" fmla="*/ 0 h 84"/>
                  <a:gd name="T2" fmla="*/ 204 w 402"/>
                  <a:gd name="T3" fmla="*/ 84 h 84"/>
                  <a:gd name="T4" fmla="*/ 402 w 402"/>
                  <a:gd name="T5" fmla="*/ 84 h 84"/>
                  <a:gd name="T6" fmla="*/ 0 60000 65536"/>
                  <a:gd name="T7" fmla="*/ 0 60000 65536"/>
                  <a:gd name="T8" fmla="*/ 0 60000 65536"/>
                  <a:gd name="T9" fmla="*/ 0 w 402"/>
                  <a:gd name="T10" fmla="*/ 0 h 84"/>
                  <a:gd name="T11" fmla="*/ 402 w 402"/>
                  <a:gd name="T12" fmla="*/ 84 h 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2" h="84">
                    <a:moveTo>
                      <a:pt x="0" y="0"/>
                    </a:moveTo>
                    <a:lnTo>
                      <a:pt x="204" y="84"/>
                    </a:lnTo>
                    <a:lnTo>
                      <a:pt x="402" y="8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0" name="Rectangle 85">
              <a:extLst>
                <a:ext uri="{FF2B5EF4-FFF2-40B4-BE49-F238E27FC236}">
                  <a16:creationId xmlns:a16="http://schemas.microsoft.com/office/drawing/2014/main" id="{1F0A9982-4927-F30B-43AD-3F8C969F1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2798"/>
              <a:ext cx="22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>
                  <a:solidFill>
                    <a:srgbClr val="000000"/>
                  </a:solidFill>
                </a:rPr>
                <a:t>Brutnest</a:t>
              </a:r>
              <a:endParaRPr lang="de-DE" altLang="de-DE" sz="2400"/>
            </a:p>
          </p:txBody>
        </p:sp>
        <p:grpSp>
          <p:nvGrpSpPr>
            <p:cNvPr id="51" name="Group 86">
              <a:extLst>
                <a:ext uri="{FF2B5EF4-FFF2-40B4-BE49-F238E27FC236}">
                  <a16:creationId xmlns:a16="http://schemas.microsoft.com/office/drawing/2014/main" id="{CB707460-4F30-CB0F-23C7-4A6D0D763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2" y="2165"/>
              <a:ext cx="805" cy="237"/>
              <a:chOff x="1219" y="3064"/>
              <a:chExt cx="805" cy="237"/>
            </a:xfrm>
          </p:grpSpPr>
          <p:sp>
            <p:nvSpPr>
              <p:cNvPr id="65" name="Rectangle 87">
                <a:extLst>
                  <a:ext uri="{FF2B5EF4-FFF2-40B4-BE49-F238E27FC236}">
                    <a16:creationId xmlns:a16="http://schemas.microsoft.com/office/drawing/2014/main" id="{B447D204-DD54-2513-BB06-FD980160F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3154"/>
                <a:ext cx="54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6" name="Freeform 88">
                <a:extLst>
                  <a:ext uri="{FF2B5EF4-FFF2-40B4-BE49-F238E27FC236}">
                    <a16:creationId xmlns:a16="http://schemas.microsoft.com/office/drawing/2014/main" id="{ACE66B05-17A6-4AA3-47B6-2684837DB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9" y="3064"/>
                <a:ext cx="218" cy="149"/>
              </a:xfrm>
              <a:custGeom>
                <a:avLst/>
                <a:gdLst>
                  <a:gd name="T0" fmla="*/ 0 w 218"/>
                  <a:gd name="T1" fmla="*/ 0 h 149"/>
                  <a:gd name="T2" fmla="*/ 110 w 218"/>
                  <a:gd name="T3" fmla="*/ 149 h 149"/>
                  <a:gd name="T4" fmla="*/ 218 w 218"/>
                  <a:gd name="T5" fmla="*/ 149 h 149"/>
                  <a:gd name="T6" fmla="*/ 0 60000 65536"/>
                  <a:gd name="T7" fmla="*/ 0 60000 65536"/>
                  <a:gd name="T8" fmla="*/ 0 60000 65536"/>
                  <a:gd name="T9" fmla="*/ 0 w 218"/>
                  <a:gd name="T10" fmla="*/ 0 h 149"/>
                  <a:gd name="T11" fmla="*/ 218 w 218"/>
                  <a:gd name="T12" fmla="*/ 149 h 1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" h="149">
                    <a:moveTo>
                      <a:pt x="0" y="0"/>
                    </a:moveTo>
                    <a:lnTo>
                      <a:pt x="110" y="149"/>
                    </a:lnTo>
                    <a:lnTo>
                      <a:pt x="218" y="14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2" name="Rectangle 89">
              <a:extLst>
                <a:ext uri="{FF2B5EF4-FFF2-40B4-BE49-F238E27FC236}">
                  <a16:creationId xmlns:a16="http://schemas.microsoft.com/office/drawing/2014/main" id="{25B40588-BDFE-3344-C8D0-566D372E8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2290"/>
              <a:ext cx="26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800">
                  <a:solidFill>
                    <a:srgbClr val="000000"/>
                  </a:solidFill>
                </a:rPr>
                <a:t>Drohnenbrut</a:t>
              </a:r>
              <a:endParaRPr lang="de-DE" altLang="de-DE" sz="2400"/>
            </a:p>
          </p:txBody>
        </p:sp>
        <p:grpSp>
          <p:nvGrpSpPr>
            <p:cNvPr id="53" name="Group 90">
              <a:extLst>
                <a:ext uri="{FF2B5EF4-FFF2-40B4-BE49-F238E27FC236}">
                  <a16:creationId xmlns:a16="http://schemas.microsoft.com/office/drawing/2014/main" id="{E8487238-80E6-F9A6-F7FA-FB8B05892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7" y="1952"/>
              <a:ext cx="689" cy="147"/>
              <a:chOff x="1334" y="2851"/>
              <a:chExt cx="689" cy="147"/>
            </a:xfrm>
          </p:grpSpPr>
          <p:sp useBgFill="1">
            <p:nvSpPr>
              <p:cNvPr id="63" name="Rectangle 91">
                <a:extLst>
                  <a:ext uri="{FF2B5EF4-FFF2-40B4-BE49-F238E27FC236}">
                    <a16:creationId xmlns:a16="http://schemas.microsoft.com/office/drawing/2014/main" id="{CCB20475-9498-AD48-EEF7-8C6BD439B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2851"/>
                <a:ext cx="546" cy="147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 useBgFill="1">
            <p:nvSpPr>
              <p:cNvPr id="64" name="Line 92">
                <a:extLst>
                  <a:ext uri="{FF2B5EF4-FFF2-40B4-BE49-F238E27FC236}">
                    <a16:creationId xmlns:a16="http://schemas.microsoft.com/office/drawing/2014/main" id="{3F1FE365-1334-4B49-8B67-53B5EEF03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4" y="2909"/>
                <a:ext cx="103" cy="1"/>
              </a:xfrm>
              <a:prstGeom prst="line">
                <a:avLst/>
              </a:prstGeom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4" name="Rectangle 93">
              <a:extLst>
                <a:ext uri="{FF2B5EF4-FFF2-40B4-BE49-F238E27FC236}">
                  <a16:creationId xmlns:a16="http://schemas.microsoft.com/office/drawing/2014/main" id="{498AE74D-130A-BBED-C144-CEDC15EF5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1983"/>
              <a:ext cx="27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800">
                  <a:solidFill>
                    <a:srgbClr val="000000"/>
                  </a:solidFill>
                </a:rPr>
                <a:t>Absperrgitter</a:t>
              </a:r>
              <a:endParaRPr lang="de-DE" altLang="de-DE" sz="2400"/>
            </a:p>
          </p:txBody>
        </p:sp>
        <p:grpSp>
          <p:nvGrpSpPr>
            <p:cNvPr id="55" name="Group 94">
              <a:extLst>
                <a:ext uri="{FF2B5EF4-FFF2-40B4-BE49-F238E27FC236}">
                  <a16:creationId xmlns:a16="http://schemas.microsoft.com/office/drawing/2014/main" id="{C2CBB99C-2BF4-C0CA-7D61-7D26CCF085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720"/>
              <a:ext cx="863" cy="194"/>
              <a:chOff x="1091" y="2502"/>
              <a:chExt cx="863" cy="194"/>
            </a:xfrm>
          </p:grpSpPr>
          <p:sp>
            <p:nvSpPr>
              <p:cNvPr id="61" name="Rectangle 95">
                <a:extLst>
                  <a:ext uri="{FF2B5EF4-FFF2-40B4-BE49-F238E27FC236}">
                    <a16:creationId xmlns:a16="http://schemas.microsoft.com/office/drawing/2014/main" id="{839F7C7F-1F55-2E06-82A4-6609CB086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2502"/>
                <a:ext cx="477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Freeform 96">
                <a:extLst>
                  <a:ext uri="{FF2B5EF4-FFF2-40B4-BE49-F238E27FC236}">
                    <a16:creationId xmlns:a16="http://schemas.microsoft.com/office/drawing/2014/main" id="{1F35D37D-D474-2EC8-FF59-289F6D80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" y="2563"/>
                <a:ext cx="346" cy="133"/>
              </a:xfrm>
              <a:custGeom>
                <a:avLst/>
                <a:gdLst>
                  <a:gd name="T0" fmla="*/ 0 w 346"/>
                  <a:gd name="T1" fmla="*/ 133 h 133"/>
                  <a:gd name="T2" fmla="*/ 175 w 346"/>
                  <a:gd name="T3" fmla="*/ 0 h 133"/>
                  <a:gd name="T4" fmla="*/ 346 w 346"/>
                  <a:gd name="T5" fmla="*/ 0 h 133"/>
                  <a:gd name="T6" fmla="*/ 0 60000 65536"/>
                  <a:gd name="T7" fmla="*/ 0 60000 65536"/>
                  <a:gd name="T8" fmla="*/ 0 60000 65536"/>
                  <a:gd name="T9" fmla="*/ 0 w 346"/>
                  <a:gd name="T10" fmla="*/ 0 h 133"/>
                  <a:gd name="T11" fmla="*/ 346 w 346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6" h="133">
                    <a:moveTo>
                      <a:pt x="0" y="133"/>
                    </a:moveTo>
                    <a:lnTo>
                      <a:pt x="175" y="0"/>
                    </a:lnTo>
                    <a:lnTo>
                      <a:pt x="346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6" name="Rectangle 97">
              <a:extLst>
                <a:ext uri="{FF2B5EF4-FFF2-40B4-BE49-F238E27FC236}">
                  <a16:creationId xmlns:a16="http://schemas.microsoft.com/office/drawing/2014/main" id="{3D51166C-0A40-5793-132B-A3E1297E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1749"/>
              <a:ext cx="23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800">
                  <a:solidFill>
                    <a:srgbClr val="000000"/>
                  </a:solidFill>
                </a:rPr>
                <a:t>Honigraum</a:t>
              </a:r>
              <a:endParaRPr lang="de-DE" altLang="de-DE" sz="2400"/>
            </a:p>
          </p:txBody>
        </p:sp>
        <p:grpSp>
          <p:nvGrpSpPr>
            <p:cNvPr id="57" name="Group 98">
              <a:extLst>
                <a:ext uri="{FF2B5EF4-FFF2-40B4-BE49-F238E27FC236}">
                  <a16:creationId xmlns:a16="http://schemas.microsoft.com/office/drawing/2014/main" id="{12B00B25-034E-30E4-E22C-3412BC2A0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1447"/>
              <a:ext cx="655" cy="199"/>
              <a:chOff x="1299" y="2229"/>
              <a:chExt cx="655" cy="199"/>
            </a:xfrm>
          </p:grpSpPr>
          <p:sp useBgFill="1">
            <p:nvSpPr>
              <p:cNvPr id="59" name="Rectangle 99">
                <a:extLst>
                  <a:ext uri="{FF2B5EF4-FFF2-40B4-BE49-F238E27FC236}">
                    <a16:creationId xmlns:a16="http://schemas.microsoft.com/office/drawing/2014/main" id="{3550354C-F7A2-53F6-0811-92486D14E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7" y="2229"/>
                <a:ext cx="477" cy="146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 useBgFill="1">
            <p:nvSpPr>
              <p:cNvPr id="60" name="Freeform 100">
                <a:extLst>
                  <a:ext uri="{FF2B5EF4-FFF2-40B4-BE49-F238E27FC236}">
                    <a16:creationId xmlns:a16="http://schemas.microsoft.com/office/drawing/2014/main" id="{F6F9DF1F-801E-00BD-ECB0-58E321A2F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9" y="2289"/>
                <a:ext cx="138" cy="139"/>
              </a:xfrm>
              <a:custGeom>
                <a:avLst/>
                <a:gdLst>
                  <a:gd name="T0" fmla="*/ 0 w 138"/>
                  <a:gd name="T1" fmla="*/ 139 h 139"/>
                  <a:gd name="T2" fmla="*/ 70 w 138"/>
                  <a:gd name="T3" fmla="*/ 0 h 139"/>
                  <a:gd name="T4" fmla="*/ 138 w 138"/>
                  <a:gd name="T5" fmla="*/ 0 h 139"/>
                  <a:gd name="T6" fmla="*/ 0 60000 65536"/>
                  <a:gd name="T7" fmla="*/ 0 60000 65536"/>
                  <a:gd name="T8" fmla="*/ 0 60000 65536"/>
                  <a:gd name="T9" fmla="*/ 0 w 138"/>
                  <a:gd name="T10" fmla="*/ 0 h 139"/>
                  <a:gd name="T11" fmla="*/ 138 w 138"/>
                  <a:gd name="T12" fmla="*/ 139 h 1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8" h="139">
                    <a:moveTo>
                      <a:pt x="0" y="139"/>
                    </a:moveTo>
                    <a:lnTo>
                      <a:pt x="70" y="0"/>
                    </a:lnTo>
                    <a:lnTo>
                      <a:pt x="138" y="0"/>
                    </a:lnTo>
                  </a:path>
                </a:pathLst>
              </a:custGeom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8" name="Rectangle 101">
              <a:extLst>
                <a:ext uri="{FF2B5EF4-FFF2-40B4-BE49-F238E27FC236}">
                  <a16:creationId xmlns:a16="http://schemas.microsoft.com/office/drawing/2014/main" id="{8BE64D33-C274-4B07-0031-6571AE294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1475"/>
              <a:ext cx="14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800">
                  <a:solidFill>
                    <a:srgbClr val="000000"/>
                  </a:solidFill>
                </a:rPr>
                <a:t>Deckel</a:t>
              </a:r>
              <a:endParaRPr lang="de-DE" altLang="de-DE" sz="240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28867C7-FCE8-0232-2F67-A5D0152609C7}"/>
              </a:ext>
            </a:extLst>
          </p:cNvPr>
          <p:cNvGrpSpPr>
            <a:grpSpLocks/>
          </p:cNvGrpSpPr>
          <p:nvPr/>
        </p:nvGrpSpPr>
        <p:grpSpPr bwMode="auto">
          <a:xfrm>
            <a:off x="4181475" y="1844675"/>
            <a:ext cx="4481513" cy="3929063"/>
            <a:chOff x="2699" y="1091"/>
            <a:chExt cx="2823" cy="247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B2B2D47-3EC3-89ED-6C13-A74A1F8E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878"/>
              <a:ext cx="945" cy="481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8EDEE06-51A1-9054-95B9-ADD7EA016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2878"/>
              <a:ext cx="58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012EFF6-6E44-C966-C9A7-4C57EC56B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878"/>
              <a:ext cx="57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E950411-0E10-4D13-E552-078E1E023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2878"/>
              <a:ext cx="58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D632A0-FC99-2E57-B187-A3B633339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" y="2878"/>
              <a:ext cx="57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89200BC-B92B-9962-4257-8E4EA08E0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2878"/>
              <a:ext cx="59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96FDF81-2D16-3E0E-CB39-32534C987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" y="2878"/>
              <a:ext cx="60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2623E5A-8044-A9B1-B7AC-E5199B9E3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2878"/>
              <a:ext cx="59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9DBE0E2-17C5-E3C6-2649-960BE0AA1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2878"/>
              <a:ext cx="57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3F512D5-89A6-7C17-12E0-DBD792D1F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" y="2878"/>
              <a:ext cx="57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35B950C-990F-4599-E3A6-DD3D53200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0" y="2878"/>
              <a:ext cx="60" cy="465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F7B8B9C-2AC6-B3EC-5A69-DE88998DB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2878"/>
              <a:ext cx="63" cy="1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E5565FC-4B84-E5F5-AACB-340E44769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2878"/>
              <a:ext cx="64" cy="3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92E407-FC60-3AE6-540B-1D74D75CD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2878"/>
              <a:ext cx="61" cy="3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ACED8C2-5766-1D88-FA86-97FDA3754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878"/>
              <a:ext cx="62" cy="3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6477086-4E77-89B4-D44D-91074BF40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2878"/>
              <a:ext cx="64" cy="33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50DEE93-CC87-7BDB-656F-6AC67E605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2878"/>
              <a:ext cx="62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89C0134-A32F-20C4-D173-B7E907A28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878"/>
              <a:ext cx="64" cy="2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D17BC8F-3D19-9CFA-DAAA-F926FCC9B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" y="2388"/>
              <a:ext cx="945" cy="483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5FDD9C49-D6E6-1E0C-9A25-771EE36CE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2388"/>
              <a:ext cx="58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DD63CDF-0773-89EE-DF42-E074DB5AD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388"/>
              <a:ext cx="57" cy="466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56DBE95-B283-4EF9-7313-832F4DC92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2388"/>
              <a:ext cx="58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5D7AAF0-08D0-A263-DFBA-C476386F0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" y="2388"/>
              <a:ext cx="57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D7F0FD1-5D2E-469D-6C13-E0E02136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2388"/>
              <a:ext cx="59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23BDEA5-9015-0416-628D-7B3409543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" y="2388"/>
              <a:ext cx="60" cy="466"/>
            </a:xfrm>
            <a:prstGeom prst="rect">
              <a:avLst/>
            </a:prstGeom>
            <a:solidFill>
              <a:srgbClr val="FFFF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BAB01AA-8146-0200-FBC1-EE170FC80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2388"/>
              <a:ext cx="59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F86B52C-9560-FBA5-2D83-1E10B6CE8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2388"/>
              <a:ext cx="57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A4376A6-6A97-8C0F-5BC9-BA3B3FD6B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" y="2388"/>
              <a:ext cx="57" cy="466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8B118CB-AB7B-6FD1-D4EA-8789EF64B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0" y="2388"/>
              <a:ext cx="60" cy="466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C53F092-FEF3-2A6C-2A81-EC2D56901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2449"/>
              <a:ext cx="70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EDE942C-F381-42CB-5E39-091B2CDF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2449"/>
              <a:ext cx="61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1C87439-2223-38E2-FC66-BFB4D58BE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2449"/>
              <a:ext cx="64" cy="4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4F8D481-AD67-1BEA-2AD2-C657E40BB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" y="2449"/>
              <a:ext cx="63" cy="4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B66BEA7-98E8-219E-8DDA-BA337B703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449"/>
              <a:ext cx="64" cy="4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B626B13-D798-FD59-A3BD-8427C8B08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" y="2872"/>
              <a:ext cx="63" cy="1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F892E58-66E1-3E55-25AE-89E5CF4F0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5" y="2375"/>
              <a:ext cx="927" cy="21"/>
              <a:chOff x="4015" y="3021"/>
              <a:chExt cx="775" cy="19"/>
            </a:xfrm>
          </p:grpSpPr>
          <p:sp>
            <p:nvSpPr>
              <p:cNvPr id="174" name="Rectangle 139">
                <a:extLst>
                  <a:ext uri="{FF2B5EF4-FFF2-40B4-BE49-F238E27FC236}">
                    <a16:creationId xmlns:a16="http://schemas.microsoft.com/office/drawing/2014/main" id="{C311276E-67BF-5973-E54A-2EF45C1BD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5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5" name="Rectangle 140">
                <a:extLst>
                  <a:ext uri="{FF2B5EF4-FFF2-40B4-BE49-F238E27FC236}">
                    <a16:creationId xmlns:a16="http://schemas.microsoft.com/office/drawing/2014/main" id="{9313ABC9-14E7-EE07-3682-0F76DC2F2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6" name="Rectangle 141">
                <a:extLst>
                  <a:ext uri="{FF2B5EF4-FFF2-40B4-BE49-F238E27FC236}">
                    <a16:creationId xmlns:a16="http://schemas.microsoft.com/office/drawing/2014/main" id="{724B5AFE-0417-22A3-C0CB-8972F158F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7" name="Rectangle 142">
                <a:extLst>
                  <a:ext uri="{FF2B5EF4-FFF2-40B4-BE49-F238E27FC236}">
                    <a16:creationId xmlns:a16="http://schemas.microsoft.com/office/drawing/2014/main" id="{2706B98E-65B1-E57D-FE14-1B3CF899F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0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8" name="Rectangle 143">
                <a:extLst>
                  <a:ext uri="{FF2B5EF4-FFF2-40B4-BE49-F238E27FC236}">
                    <a16:creationId xmlns:a16="http://schemas.microsoft.com/office/drawing/2014/main" id="{B93C8E18-D372-0556-F6F4-EAA3ABC49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9" name="Rectangle 144">
                <a:extLst>
                  <a:ext uri="{FF2B5EF4-FFF2-40B4-BE49-F238E27FC236}">
                    <a16:creationId xmlns:a16="http://schemas.microsoft.com/office/drawing/2014/main" id="{6F638BA5-23CC-6E26-2F60-92304C7DC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6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0" name="Rectangle 145">
                <a:extLst>
                  <a:ext uri="{FF2B5EF4-FFF2-40B4-BE49-F238E27FC236}">
                    <a16:creationId xmlns:a16="http://schemas.microsoft.com/office/drawing/2014/main" id="{9CB36DA1-5A3C-27E4-DE7F-7B544A6D8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4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1" name="Rectangle 146">
                <a:extLst>
                  <a:ext uri="{FF2B5EF4-FFF2-40B4-BE49-F238E27FC236}">
                    <a16:creationId xmlns:a16="http://schemas.microsoft.com/office/drawing/2014/main" id="{E77EEC79-DD0A-7F1B-E12F-EE6E9C1F6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2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2" name="Rectangle 147">
                <a:extLst>
                  <a:ext uri="{FF2B5EF4-FFF2-40B4-BE49-F238E27FC236}">
                    <a16:creationId xmlns:a16="http://schemas.microsoft.com/office/drawing/2014/main" id="{DB711F6C-536A-AB78-3CBB-4FD307FDE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3" name="Rectangle 148">
                <a:extLst>
                  <a:ext uri="{FF2B5EF4-FFF2-40B4-BE49-F238E27FC236}">
                    <a16:creationId xmlns:a16="http://schemas.microsoft.com/office/drawing/2014/main" id="{72B51666-9398-1A80-69D9-C8213B063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9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4" name="Rectangle 149">
                <a:extLst>
                  <a:ext uri="{FF2B5EF4-FFF2-40B4-BE49-F238E27FC236}">
                    <a16:creationId xmlns:a16="http://schemas.microsoft.com/office/drawing/2014/main" id="{6A919200-6074-3B5F-6205-CCCE0F32E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7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5" name="Rectangle 150">
                <a:extLst>
                  <a:ext uri="{FF2B5EF4-FFF2-40B4-BE49-F238E27FC236}">
                    <a16:creationId xmlns:a16="http://schemas.microsoft.com/office/drawing/2014/main" id="{A0C5F40C-BCD3-85B1-D02A-4A3C56FB1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6" name="Rectangle 151">
                <a:extLst>
                  <a:ext uri="{FF2B5EF4-FFF2-40B4-BE49-F238E27FC236}">
                    <a16:creationId xmlns:a16="http://schemas.microsoft.com/office/drawing/2014/main" id="{A5EB4505-DADF-4E0E-0DE5-41314A5ED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3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7" name="Rectangle 152">
                <a:extLst>
                  <a:ext uri="{FF2B5EF4-FFF2-40B4-BE49-F238E27FC236}">
                    <a16:creationId xmlns:a16="http://schemas.microsoft.com/office/drawing/2014/main" id="{FF892484-1316-ECC5-FE9F-A8ED182B3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8" name="Rectangle 153">
                <a:extLst>
                  <a:ext uri="{FF2B5EF4-FFF2-40B4-BE49-F238E27FC236}">
                    <a16:creationId xmlns:a16="http://schemas.microsoft.com/office/drawing/2014/main" id="{FEA1027D-C666-0077-0090-C9E91AF50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89" name="Rectangle 154">
                <a:extLst>
                  <a:ext uri="{FF2B5EF4-FFF2-40B4-BE49-F238E27FC236}">
                    <a16:creationId xmlns:a16="http://schemas.microsoft.com/office/drawing/2014/main" id="{7DEB10BC-7377-48C3-147E-C4A628405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90" name="Rectangle 155">
                <a:extLst>
                  <a:ext uri="{FF2B5EF4-FFF2-40B4-BE49-F238E27FC236}">
                    <a16:creationId xmlns:a16="http://schemas.microsoft.com/office/drawing/2014/main" id="{27918262-25B2-0554-E7B1-E108ECFE8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91" name="Rectangle 156">
                <a:extLst>
                  <a:ext uri="{FF2B5EF4-FFF2-40B4-BE49-F238E27FC236}">
                    <a16:creationId xmlns:a16="http://schemas.microsoft.com/office/drawing/2014/main" id="{C6D65EA8-6DFA-0EDD-596E-0FDECAB5D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4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92" name="Rectangle 157">
                <a:extLst>
                  <a:ext uri="{FF2B5EF4-FFF2-40B4-BE49-F238E27FC236}">
                    <a16:creationId xmlns:a16="http://schemas.microsoft.com/office/drawing/2014/main" id="{EC2CE430-22EB-644B-9373-EF89772D2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93" name="Rectangle 158">
                <a:extLst>
                  <a:ext uri="{FF2B5EF4-FFF2-40B4-BE49-F238E27FC236}">
                    <a16:creationId xmlns:a16="http://schemas.microsoft.com/office/drawing/2014/main" id="{D6B07474-75FB-C062-4C84-9DDDF2119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3021"/>
                <a:ext cx="19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94" name="Rectangle 159">
                <a:extLst>
                  <a:ext uri="{FF2B5EF4-FFF2-40B4-BE49-F238E27FC236}">
                    <a16:creationId xmlns:a16="http://schemas.microsoft.com/office/drawing/2014/main" id="{D9131209-E24B-1466-8B14-46B724A55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9" y="3021"/>
                <a:ext cx="11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140" name="Rectangle 160">
              <a:extLst>
                <a:ext uri="{FF2B5EF4-FFF2-40B4-BE49-F238E27FC236}">
                  <a16:creationId xmlns:a16="http://schemas.microsoft.com/office/drawing/2014/main" id="{6F7963FD-C4C8-A627-8E8C-943A52853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" y="2303"/>
              <a:ext cx="957" cy="66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1" name="Rectangle 161">
              <a:extLst>
                <a:ext uri="{FF2B5EF4-FFF2-40B4-BE49-F238E27FC236}">
                  <a16:creationId xmlns:a16="http://schemas.microsoft.com/office/drawing/2014/main" id="{3D5150DE-1AA4-CABA-68AF-F1A629D8E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" y="3354"/>
              <a:ext cx="945" cy="212"/>
            </a:xfrm>
            <a:prstGeom prst="rect">
              <a:avLst/>
            </a:prstGeom>
            <a:solidFill>
              <a:srgbClr val="0000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2" name="Rectangle 162">
              <a:extLst>
                <a:ext uri="{FF2B5EF4-FFF2-40B4-BE49-F238E27FC236}">
                  <a16:creationId xmlns:a16="http://schemas.microsoft.com/office/drawing/2014/main" id="{3D708C57-7305-A4E4-54C8-398927AA5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96"/>
              <a:ext cx="855" cy="43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3" name="Line 163">
              <a:extLst>
                <a:ext uri="{FF2B5EF4-FFF2-40B4-BE49-F238E27FC236}">
                  <a16:creationId xmlns:a16="http://schemas.microsoft.com/office/drawing/2014/main" id="{526A2A7A-DBA5-F4E4-7D1A-D9E641147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8" y="1400"/>
              <a:ext cx="294" cy="2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Rectangle 164">
              <a:extLst>
                <a:ext uri="{FF2B5EF4-FFF2-40B4-BE49-F238E27FC236}">
                  <a16:creationId xmlns:a16="http://schemas.microsoft.com/office/drawing/2014/main" id="{355C39E5-AA85-8564-708C-D0550696F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1400"/>
              <a:ext cx="995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5" name="Rectangle 165">
              <a:extLst>
                <a:ext uri="{FF2B5EF4-FFF2-40B4-BE49-F238E27FC236}">
                  <a16:creationId xmlns:a16="http://schemas.microsoft.com/office/drawing/2014/main" id="{D74313CA-EACB-AA35-FB8C-40074BA78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1677"/>
              <a:ext cx="7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Stammvolk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000">
                  <a:solidFill>
                    <a:srgbClr val="FF0000"/>
                  </a:solidFill>
                  <a:latin typeface="Arial" panose="020B0604020202020204" pitchFamily="34" charset="0"/>
                </a:rPr>
                <a:t>mit oder ohne Königin</a:t>
              </a:r>
              <a:endParaRPr lang="de-DE" altLang="de-DE" sz="1000">
                <a:latin typeface="Arial" panose="020B0604020202020204" pitchFamily="34" charset="0"/>
              </a:endParaRPr>
            </a:p>
          </p:txBody>
        </p:sp>
        <p:sp>
          <p:nvSpPr>
            <p:cNvPr id="146" name="Rectangle 166">
              <a:extLst>
                <a:ext uri="{FF2B5EF4-FFF2-40B4-BE49-F238E27FC236}">
                  <a16:creationId xmlns:a16="http://schemas.microsoft.com/office/drawing/2014/main" id="{185837C1-876D-14DE-2C8E-AEA3A81B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" y="2000"/>
              <a:ext cx="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wird verstellt</a:t>
              </a:r>
              <a:endParaRPr lang="de-DE" altLang="de-DE" sz="1200"/>
            </a:p>
          </p:txBody>
        </p:sp>
        <p:grpSp>
          <p:nvGrpSpPr>
            <p:cNvPr id="147" name="Group 167">
              <a:extLst>
                <a:ext uri="{FF2B5EF4-FFF2-40B4-BE49-F238E27FC236}">
                  <a16:creationId xmlns:a16="http://schemas.microsoft.com/office/drawing/2014/main" id="{B4E4108C-6767-33D2-D7E8-8A373DC52E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1" y="1091"/>
              <a:ext cx="1349" cy="207"/>
              <a:chOff x="3198" y="1091"/>
              <a:chExt cx="1349" cy="207"/>
            </a:xfrm>
          </p:grpSpPr>
          <p:sp>
            <p:nvSpPr>
              <p:cNvPr id="172" name="Rectangle 168">
                <a:extLst>
                  <a:ext uri="{FF2B5EF4-FFF2-40B4-BE49-F238E27FC236}">
                    <a16:creationId xmlns:a16="http://schemas.microsoft.com/office/drawing/2014/main" id="{76E4B0B9-E1CF-A981-DD14-E713222BE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4" y="1117"/>
                <a:ext cx="119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de-DE" altLang="de-DE" sz="1400" b="1">
                    <a:solidFill>
                      <a:srgbClr val="000000"/>
                    </a:solidFill>
                  </a:rPr>
                  <a:t>...nach der Teilung</a:t>
                </a:r>
                <a:endParaRPr lang="de-DE" altLang="de-DE" sz="1400"/>
              </a:p>
            </p:txBody>
          </p:sp>
          <p:sp>
            <p:nvSpPr>
              <p:cNvPr id="173" name="Rectangle 169">
                <a:extLst>
                  <a:ext uri="{FF2B5EF4-FFF2-40B4-BE49-F238E27FC236}">
                    <a16:creationId xmlns:a16="http://schemas.microsoft.com/office/drawing/2014/main" id="{A124E6BD-20CA-21BA-A64B-02F124E37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" y="1091"/>
                <a:ext cx="1304" cy="207"/>
              </a:xfrm>
              <a:prstGeom prst="rect">
                <a:avLst/>
              </a:prstGeom>
              <a:noFill/>
              <a:ln w="8001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148" name="Rectangle 170">
              <a:extLst>
                <a:ext uri="{FF2B5EF4-FFF2-40B4-BE49-F238E27FC236}">
                  <a16:creationId xmlns:a16="http://schemas.microsoft.com/office/drawing/2014/main" id="{1B907321-1366-333B-8EFB-BA8B6F4D8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3078"/>
              <a:ext cx="63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>
                  <a:solidFill>
                    <a:srgbClr val="000000"/>
                  </a:solidFill>
                </a:rPr>
                <a:t>Brutwabe mit Eiern</a:t>
              </a:r>
              <a:endParaRPr lang="de-DE" altLang="de-DE" sz="1000"/>
            </a:p>
          </p:txBody>
        </p:sp>
        <p:sp>
          <p:nvSpPr>
            <p:cNvPr id="149" name="Rectangle 171">
              <a:extLst>
                <a:ext uri="{FF2B5EF4-FFF2-40B4-BE49-F238E27FC236}">
                  <a16:creationId xmlns:a16="http://schemas.microsoft.com/office/drawing/2014/main" id="{8C819DBC-6B6E-9670-A570-674B88C4A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5" y="3218"/>
              <a:ext cx="6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000">
                  <a:solidFill>
                    <a:srgbClr val="000000"/>
                  </a:solidFill>
                </a:rPr>
                <a:t>oder jungen Larven</a:t>
              </a:r>
              <a:endParaRPr lang="de-DE" altLang="de-DE" sz="2400"/>
            </a:p>
          </p:txBody>
        </p:sp>
        <p:grpSp>
          <p:nvGrpSpPr>
            <p:cNvPr id="150" name="Group 172">
              <a:extLst>
                <a:ext uri="{FF2B5EF4-FFF2-40B4-BE49-F238E27FC236}">
                  <a16:creationId xmlns:a16="http://schemas.microsoft.com/office/drawing/2014/main" id="{DAB0124F-E4E5-5F07-A2E9-515C3FB2C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8" y="2681"/>
              <a:ext cx="1004" cy="821"/>
              <a:chOff x="2263" y="3266"/>
              <a:chExt cx="804" cy="693"/>
            </a:xfrm>
          </p:grpSpPr>
          <p:sp>
            <p:nvSpPr>
              <p:cNvPr id="157" name="Rectangle 173">
                <a:extLst>
                  <a:ext uri="{FF2B5EF4-FFF2-40B4-BE49-F238E27FC236}">
                    <a16:creationId xmlns:a16="http://schemas.microsoft.com/office/drawing/2014/main" id="{A712ABBF-930D-055A-64DB-408212745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7" y="3770"/>
                <a:ext cx="790" cy="189"/>
              </a:xfrm>
              <a:prstGeom prst="rect">
                <a:avLst/>
              </a:prstGeom>
              <a:solidFill>
                <a:srgbClr val="0000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8" name="Rectangle 174">
                <a:extLst>
                  <a:ext uri="{FF2B5EF4-FFF2-40B4-BE49-F238E27FC236}">
                    <a16:creationId xmlns:a16="http://schemas.microsoft.com/office/drawing/2014/main" id="{0EC2B4CD-0256-6808-88D8-F84C1BBA3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3806"/>
                <a:ext cx="716" cy="40"/>
              </a:xfrm>
              <a:prstGeom prst="rect">
                <a:avLst/>
              </a:prstGeom>
              <a:solidFill>
                <a:srgbClr val="FFFFFF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59" name="Rectangle 175">
                <a:extLst>
                  <a:ext uri="{FF2B5EF4-FFF2-40B4-BE49-F238E27FC236}">
                    <a16:creationId xmlns:a16="http://schemas.microsoft.com/office/drawing/2014/main" id="{1BA7AA73-79D5-C6CD-F3B5-9D3A38547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7" y="3343"/>
                <a:ext cx="790" cy="428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0" name="Rectangle 176">
                <a:extLst>
                  <a:ext uri="{FF2B5EF4-FFF2-40B4-BE49-F238E27FC236}">
                    <a16:creationId xmlns:a16="http://schemas.microsoft.com/office/drawing/2014/main" id="{ADB4CBCF-5AD1-224C-9AE2-BEEAB8685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343"/>
                <a:ext cx="49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1" name="Rectangle 177">
                <a:extLst>
                  <a:ext uri="{FF2B5EF4-FFF2-40B4-BE49-F238E27FC236}">
                    <a16:creationId xmlns:a16="http://schemas.microsoft.com/office/drawing/2014/main" id="{02FB7FD6-48E0-4825-597A-042289FEB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3343"/>
                <a:ext cx="48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2" name="Rectangle 178">
                <a:extLst>
                  <a:ext uri="{FF2B5EF4-FFF2-40B4-BE49-F238E27FC236}">
                    <a16:creationId xmlns:a16="http://schemas.microsoft.com/office/drawing/2014/main" id="{FEAB2BE1-9F23-B536-AE42-C8536E468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2" y="3343"/>
                <a:ext cx="48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3" name="Rectangle 179">
                <a:extLst>
                  <a:ext uri="{FF2B5EF4-FFF2-40B4-BE49-F238E27FC236}">
                    <a16:creationId xmlns:a16="http://schemas.microsoft.com/office/drawing/2014/main" id="{F277BBA0-1BC3-52CC-9C49-BDB573AAE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0" y="3343"/>
                <a:ext cx="48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4" name="Rectangle 180">
                <a:extLst>
                  <a:ext uri="{FF2B5EF4-FFF2-40B4-BE49-F238E27FC236}">
                    <a16:creationId xmlns:a16="http://schemas.microsoft.com/office/drawing/2014/main" id="{E308E3A3-EDD6-858A-5A0A-585611FE4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3343"/>
                <a:ext cx="49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5" name="Rectangle 181">
                <a:extLst>
                  <a:ext uri="{FF2B5EF4-FFF2-40B4-BE49-F238E27FC236}">
                    <a16:creationId xmlns:a16="http://schemas.microsoft.com/office/drawing/2014/main" id="{5EBA8933-BA2B-D837-E5B9-99392CBDA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3343"/>
                <a:ext cx="49" cy="414"/>
              </a:xfrm>
              <a:prstGeom prst="rect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6" name="Rectangle 182">
                <a:extLst>
                  <a:ext uri="{FF2B5EF4-FFF2-40B4-BE49-F238E27FC236}">
                    <a16:creationId xmlns:a16="http://schemas.microsoft.com/office/drawing/2014/main" id="{21B73C8A-98BA-3957-A8DB-72FC6A53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3343"/>
                <a:ext cx="49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7" name="Rectangle 183">
                <a:extLst>
                  <a:ext uri="{FF2B5EF4-FFF2-40B4-BE49-F238E27FC236}">
                    <a16:creationId xmlns:a16="http://schemas.microsoft.com/office/drawing/2014/main" id="{3911BDB6-E758-96A1-5A75-5A1A870FB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0" y="3343"/>
                <a:ext cx="48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8" name="Rectangle 184">
                <a:extLst>
                  <a:ext uri="{FF2B5EF4-FFF2-40B4-BE49-F238E27FC236}">
                    <a16:creationId xmlns:a16="http://schemas.microsoft.com/office/drawing/2014/main" id="{E5EAB0B6-1625-DD24-F7BA-F371C8AAE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3343"/>
                <a:ext cx="50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69" name="Rectangle 185">
                <a:extLst>
                  <a:ext uri="{FF2B5EF4-FFF2-40B4-BE49-F238E27FC236}">
                    <a16:creationId xmlns:a16="http://schemas.microsoft.com/office/drawing/2014/main" id="{84BF6930-B1E6-6958-637A-68AB7B597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3343"/>
                <a:ext cx="50" cy="414"/>
              </a:xfrm>
              <a:prstGeom prst="rect">
                <a:avLst/>
              </a:prstGeom>
              <a:solidFill>
                <a:srgbClr val="FFFF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0" name="Rectangle 186">
                <a:extLst>
                  <a:ext uri="{FF2B5EF4-FFF2-40B4-BE49-F238E27FC236}">
                    <a16:creationId xmlns:a16="http://schemas.microsoft.com/office/drawing/2014/main" id="{3E30C35B-6E3D-6382-21D3-220A40D7C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" y="3399"/>
                <a:ext cx="52" cy="3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1" name="Rectangle 187">
                <a:extLst>
                  <a:ext uri="{FF2B5EF4-FFF2-40B4-BE49-F238E27FC236}">
                    <a16:creationId xmlns:a16="http://schemas.microsoft.com/office/drawing/2014/main" id="{B219BF49-8DDF-C227-0C70-B72418DCC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" y="3266"/>
                <a:ext cx="800" cy="58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151" name="Line 188">
              <a:extLst>
                <a:ext uri="{FF2B5EF4-FFF2-40B4-BE49-F238E27FC236}">
                  <a16:creationId xmlns:a16="http://schemas.microsoft.com/office/drawing/2014/main" id="{92DCD64C-7DC9-D009-5B75-1815EB75F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24" y="1389"/>
              <a:ext cx="250" cy="23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Rectangle 189">
              <a:extLst>
                <a:ext uri="{FF2B5EF4-FFF2-40B4-BE49-F238E27FC236}">
                  <a16:creationId xmlns:a16="http://schemas.microsoft.com/office/drawing/2014/main" id="{5A97B4E6-40EB-278F-3A71-3640E1B22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" y="1722"/>
              <a:ext cx="1038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3" name="Rectangle 190">
              <a:extLst>
                <a:ext uri="{FF2B5EF4-FFF2-40B4-BE49-F238E27FC236}">
                  <a16:creationId xmlns:a16="http://schemas.microsoft.com/office/drawing/2014/main" id="{8120B50E-A8B2-3535-F3BF-DF38B9471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670"/>
              <a:ext cx="12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Flugling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000">
                  <a:solidFill>
                    <a:srgbClr val="FF0000"/>
                  </a:solidFill>
                  <a:latin typeface="Arial" panose="020B0604020202020204" pitchFamily="34" charset="0"/>
                </a:rPr>
                <a:t>(weisellos oder weiselrichtig)</a:t>
              </a:r>
            </a:p>
          </p:txBody>
        </p:sp>
        <p:sp>
          <p:nvSpPr>
            <p:cNvPr id="154" name="Rectangle 191">
              <a:extLst>
                <a:ext uri="{FF2B5EF4-FFF2-40B4-BE49-F238E27FC236}">
                  <a16:creationId xmlns:a16="http://schemas.microsoft.com/office/drawing/2014/main" id="{4B38AF49-277A-DF02-F038-C6754995B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" y="2011"/>
              <a:ext cx="83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verbleibt an</a:t>
              </a:r>
            </a:p>
          </p:txBody>
        </p:sp>
        <p:sp>
          <p:nvSpPr>
            <p:cNvPr id="155" name="Rectangle 192">
              <a:extLst>
                <a:ext uri="{FF2B5EF4-FFF2-40B4-BE49-F238E27FC236}">
                  <a16:creationId xmlns:a16="http://schemas.microsoft.com/office/drawing/2014/main" id="{7BCC0EDD-31D9-0EE8-3C16-2551FB9F2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136"/>
              <a:ext cx="101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Ursprungsstandort</a:t>
              </a:r>
            </a:p>
          </p:txBody>
        </p:sp>
        <p:sp>
          <p:nvSpPr>
            <p:cNvPr id="156" name="Line 193">
              <a:extLst>
                <a:ext uri="{FF2B5EF4-FFF2-40B4-BE49-F238E27FC236}">
                  <a16:creationId xmlns:a16="http://schemas.microsoft.com/office/drawing/2014/main" id="{00201DE3-5CB1-5116-C2A3-75973FC33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1" y="3104"/>
              <a:ext cx="54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95" name="Text Box 200">
            <a:extLst>
              <a:ext uri="{FF2B5EF4-FFF2-40B4-BE49-F238E27FC236}">
                <a16:creationId xmlns:a16="http://schemas.microsoft.com/office/drawing/2014/main" id="{DA1131C0-EE14-014B-E7F7-0E110BE8E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Das Schwärmen verhindern…mit dem Flugling</a:t>
            </a:r>
          </a:p>
        </p:txBody>
      </p:sp>
    </p:spTree>
    <p:extLst>
      <p:ext uri="{BB962C8B-B14F-4D97-AF65-F5344CB8AC3E}">
        <p14:creationId xmlns:p14="http://schemas.microsoft.com/office/powerpoint/2010/main" val="373253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F0C76-C2F2-E2D0-5BB9-E899D82A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16" descr="C:\Users\Fesseler\Desktop\Aumeier\Neu Aumeier\Bilder Aumeier klein\119.jpg">
            <a:extLst>
              <a:ext uri="{FF2B5EF4-FFF2-40B4-BE49-F238E27FC236}">
                <a16:creationId xmlns:a16="http://schemas.microsoft.com/office/drawing/2014/main" id="{03CAE29F-245D-9F0F-1014-38E216C0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428750"/>
            <a:ext cx="46196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01B097C-CCC3-B9D6-4EAB-53069558B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9CC2BD1-D748-B200-BFC8-28D5C96D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Völker vermehren im Mai: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2866E81-DEF6-89BB-60A4-8B55995DD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„Der Brutwabenableger“</a:t>
            </a: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C26A106B-5862-2802-C5DC-14C17665A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052638"/>
            <a:ext cx="649287" cy="4545012"/>
          </a:xfrm>
          <a:prstGeom prst="downArrow">
            <a:avLst>
              <a:gd name="adj1" fmla="val 59417"/>
              <a:gd name="adj2" fmla="val 10568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0C369339-E7EE-006B-58CB-5FE9E064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2349500"/>
            <a:ext cx="6334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im Sept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690F9DA4-59DE-B1D0-E1CB-FC6E61C62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062163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AB97BD49-A1AD-6BF8-E8B2-2BD1AB81A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2366963"/>
            <a:ext cx="29241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1-2 “Brutbretter“ ohne Königin, mit jüngsten Larven, ansitzenden Bienen und etwas Futter in Magazin außerhalb Flugradius aufstellen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00D77E0E-37E3-6123-ACC1-1B3EED16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662363"/>
            <a:ext cx="3532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FFFFCC"/>
                </a:solidFill>
                <a:latin typeface="Arial  "/>
                <a:cs typeface="Arial" panose="020B0604020202020204" pitchFamily="34" charset="0"/>
              </a:rPr>
              <a:t>geeignetes „Brutbrett“</a:t>
            </a:r>
          </a:p>
        </p:txBody>
      </p:sp>
    </p:spTree>
    <p:extLst>
      <p:ext uri="{BB962C8B-B14F-4D97-AF65-F5344CB8AC3E}">
        <p14:creationId xmlns:p14="http://schemas.microsoft.com/office/powerpoint/2010/main" val="242821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8E0C6-C8B6-CC4D-6F59-A19D3C34D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16" descr="C:\Users\Fesseler\Desktop\Aumeier\Neu Aumeier\Bilder Aumeier klein\120.jpg">
            <a:extLst>
              <a:ext uri="{FF2B5EF4-FFF2-40B4-BE49-F238E27FC236}">
                <a16:creationId xmlns:a16="http://schemas.microsoft.com/office/drawing/2014/main" id="{EAF5A1FC-4310-08C2-5B9B-6BB3F049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28750"/>
            <a:ext cx="43053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87673E9-7844-528E-AFCA-85F5A9B55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4B712CE-15C5-F7AE-2501-E4404D7DF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Völker vermehren im Mai: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E280767-5194-7BE7-5679-C118FB2B1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„Der Brutwabenableger“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38C1F9ED-4178-F200-1A4D-A8895CEE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052638"/>
            <a:ext cx="649287" cy="4545012"/>
          </a:xfrm>
          <a:prstGeom prst="downArrow">
            <a:avLst>
              <a:gd name="adj1" fmla="val 59417"/>
              <a:gd name="adj2" fmla="val 10568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4C2F2C83-7B4B-443D-98FF-CC2ED385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2349500"/>
            <a:ext cx="6334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im Sept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2C335207-01CC-9661-AD37-09788251D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062163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6198628-DF94-A43E-419C-E5835421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2366963"/>
            <a:ext cx="29241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1-2 “Brutbretter“ ohne Königin, mit jüngsten Larven, ansitzenden Bienen und etwas Futter in Magazin außerhalb Flugradius aufstellen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alle Arbeiterinnenbrut geschlüpft, Jungkönigin nach Hochzeitsflug in Eilage, Varroa-Behandlung mit Milchsäure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5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im Weiteren Flugloch eng halten, füttern, Waben ausbauen lassen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Winterauffütterung,Varroa-behandlung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279DB61B-32E1-3B72-A857-C51BFC07C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1541463"/>
            <a:ext cx="3983038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15%iger Milchsäure einsprühen!</a:t>
            </a:r>
          </a:p>
        </p:txBody>
      </p:sp>
    </p:spTree>
    <p:extLst>
      <p:ext uri="{BB962C8B-B14F-4D97-AF65-F5344CB8AC3E}">
        <p14:creationId xmlns:p14="http://schemas.microsoft.com/office/powerpoint/2010/main" val="1209924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1CADC-C853-A7BD-6414-4E73665F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4A0F82-5BCB-7422-BACC-39E9F565C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CBDD78C-C75F-9C38-7BC3-15BD416E5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Völker vermehren im Mai: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4FA4FD7-F082-33ED-936E-AEB2FCDD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2000" b="1">
                <a:solidFill>
                  <a:srgbClr val="CC3300"/>
                </a:solidFill>
                <a:latin typeface="Arial" panose="020B0604020202020204" pitchFamily="34" charset="0"/>
              </a:rPr>
              <a:t>„Der Brutwabenableger“</a:t>
            </a: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8CA88D51-DF1C-BE19-050F-751E80D3A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052638"/>
            <a:ext cx="649287" cy="4545012"/>
          </a:xfrm>
          <a:prstGeom prst="downArrow">
            <a:avLst>
              <a:gd name="adj1" fmla="val 59417"/>
              <a:gd name="adj2" fmla="val 10568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DA2C995-D26E-D2CC-814D-AB001B501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2349500"/>
            <a:ext cx="6334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4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8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  "/>
              </a:rPr>
              <a:t>im Sept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latin typeface="Arial  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E10F6E57-D411-B878-0E74-4459EA0D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062163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721693D-F363-5B14-39A7-8A9D985F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2366963"/>
            <a:ext cx="29241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1-2 “Brutbretter“ ohne Königin, mit jüngsten Larven, ansitzenden Bienen und etwas Futter in Magazin außerhalb Flugradius aufstellen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alle Arbeiterinnenbrut geschlüpft, Jungkönigin nach Hochzeitsflug in Eilage, Varroa-Behandlung mit Milchsäure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5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im Weiteren Flugloch eng halten, füttern, Waben ausbauen lassen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Winterauffütterung,Varroa-behandlung</a:t>
            </a:r>
          </a:p>
        </p:txBody>
      </p:sp>
      <p:pic>
        <p:nvPicPr>
          <p:cNvPr id="10" name="Picture 13" descr="Abb">
            <a:extLst>
              <a:ext uri="{FF2B5EF4-FFF2-40B4-BE49-F238E27FC236}">
                <a16:creationId xmlns:a16="http://schemas.microsoft.com/office/drawing/2014/main" id="{575F75DE-2B98-5235-3125-D473582E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84313"/>
            <a:ext cx="3887788" cy="291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G_0258">
            <a:extLst>
              <a:ext uri="{FF2B5EF4-FFF2-40B4-BE49-F238E27FC236}">
                <a16:creationId xmlns:a16="http://schemas.microsoft.com/office/drawing/2014/main" id="{EA29EFAD-DA90-C1EA-2D48-D5B82807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2" t="13489" b="7362"/>
          <a:stretch>
            <a:fillRect/>
          </a:stretch>
        </p:blipFill>
        <p:spPr bwMode="auto">
          <a:xfrm>
            <a:off x="5899150" y="4016375"/>
            <a:ext cx="2881313" cy="2652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E8DF340C-8659-F871-E2F8-FA93CC889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165850"/>
            <a:ext cx="1223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Flugloch eng halten!</a:t>
            </a:r>
          </a:p>
        </p:txBody>
      </p:sp>
    </p:spTree>
    <p:extLst>
      <p:ext uri="{BB962C8B-B14F-4D97-AF65-F5344CB8AC3E}">
        <p14:creationId xmlns:p14="http://schemas.microsoft.com/office/powerpoint/2010/main" val="4052376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ABD84-5785-C47C-F2E8-10670146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16" descr="C:\Users\Fesseler\Desktop\Aumeier\Neu Aumeier\Bilder Aumeier klein\123.jpg">
            <a:extLst>
              <a:ext uri="{FF2B5EF4-FFF2-40B4-BE49-F238E27FC236}">
                <a16:creationId xmlns:a16="http://schemas.microsoft.com/office/drawing/2014/main" id="{7FE85640-9720-22F8-A5E6-596C86AD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1485900"/>
            <a:ext cx="43815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ADEBCC6-1086-F4BE-F3F9-34FAFFDCF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133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4A68D542-CD00-8115-86DC-02348A4D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VIELE Völker vermehren: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EA3F578-C55B-EDB0-893D-2BA127CDE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2692400"/>
            <a:ext cx="30384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Sammelbrutableger bilden aus    9 “Brutbrettern“ ohne Königin,  mit jüngsten Larven und Futter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Nachschaffungszellen brechen, Zuchtrahmen einhängen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Zellen verschulen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Jungköniginnen sind geschlüpft, bis zu 20 Begattungsableger bilden, dabei Varroabehandl. mit Milchsäure, 2 km wegstellen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Königinnen sind nach Hochzeitsflug in Eilage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5B693E84-C48C-39BA-0DB7-B6240E7D8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„Völkervermehrung                  in 4 Schritten mit integrierter Königinnenaufzucht“</a:t>
            </a:r>
          </a:p>
        </p:txBody>
      </p:sp>
      <p:sp>
        <p:nvSpPr>
          <p:cNvPr id="8" name="AutoShape 23">
            <a:extLst>
              <a:ext uri="{FF2B5EF4-FFF2-40B4-BE49-F238E27FC236}">
                <a16:creationId xmlns:a16="http://schemas.microsoft.com/office/drawing/2014/main" id="{77D8B54C-7024-00BC-DC2D-16B4E581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420938"/>
            <a:ext cx="649287" cy="4103687"/>
          </a:xfrm>
          <a:prstGeom prst="downArrow">
            <a:avLst>
              <a:gd name="adj1" fmla="val 59417"/>
              <a:gd name="adj2" fmla="val 114819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4D7D98A8-724F-B05E-1E5B-1FB34F9DF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682875"/>
            <a:ext cx="47466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9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1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18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30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95E3DBD0-C574-73BC-F98A-A8B0A453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401888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11" name="Text Box 27">
            <a:extLst>
              <a:ext uri="{FF2B5EF4-FFF2-40B4-BE49-F238E27FC236}">
                <a16:creationId xmlns:a16="http://schemas.microsoft.com/office/drawing/2014/main" id="{1E231514-7960-C12F-B5E1-8E365B6B4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88075"/>
            <a:ext cx="3600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2 Ableger je Brutbrett</a:t>
            </a: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AF5DC6C8-4074-D61B-C78E-CC19FA925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1628775"/>
            <a:ext cx="863600" cy="3365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600" b="1">
                <a:solidFill>
                  <a:srgbClr val="FFFFC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Tag 9</a:t>
            </a:r>
          </a:p>
        </p:txBody>
      </p:sp>
    </p:spTree>
    <p:extLst>
      <p:ext uri="{BB962C8B-B14F-4D97-AF65-F5344CB8AC3E}">
        <p14:creationId xmlns:p14="http://schemas.microsoft.com/office/powerpoint/2010/main" val="311972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E02BE-B3E0-82B9-8C2C-6DD23729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16" descr="C:\Users\Fesseler\Desktop\Aumeier\Neu Aumeier\Bilder Aumeier klein\124.jpg">
            <a:extLst>
              <a:ext uri="{FF2B5EF4-FFF2-40B4-BE49-F238E27FC236}">
                <a16:creationId xmlns:a16="http://schemas.microsoft.com/office/drawing/2014/main" id="{08C10074-04B7-9B81-C3DD-5FD557F0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557338"/>
            <a:ext cx="48815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9076002-D67E-4F96-35D4-B3AD33D0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133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CE33744-B393-6572-1559-423121A9D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VIELE Völker vermehren: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0B4A361-E359-E880-430F-9ADA8E92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2692400"/>
            <a:ext cx="30384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Sammelbrutableger bilden aus    9 “Brutbrettern“ ohne Königin,  mit jüngsten Larven und Futter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Nachschaffungszellen brechen, Zuchtrahmen einhängen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Zellen verschulen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Jungköniginnen sind geschlüpft, bis zu 20 Begattungsableger bilden, dabei Varroabehandl. mit Milchsäure, 2 km wegstellen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Königinnen sind nach Hochzeitsflug in Eilage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1A91AC3-5C53-00CB-423F-617263FC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„Völkervermehrung                  in 4 Schritten mit integrierter Königinnenaufzucht“</a:t>
            </a: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79BDC6DE-65DD-D7A6-FCDB-3E548EA54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420938"/>
            <a:ext cx="649287" cy="4103687"/>
          </a:xfrm>
          <a:prstGeom prst="downArrow">
            <a:avLst>
              <a:gd name="adj1" fmla="val 59417"/>
              <a:gd name="adj2" fmla="val 114819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2F356A3-314E-0B06-B4D2-6D8FF987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682875"/>
            <a:ext cx="47466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9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1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18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30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0126565-6D17-07A3-3EC4-FE9B2370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401888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E93210FC-2697-B1CD-9686-99F87984E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88075"/>
            <a:ext cx="3600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2 Ableger je Brutbrett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E2CA9CB4-398F-4431-1178-02922A80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1628775"/>
            <a:ext cx="863600" cy="3365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600" b="1">
                <a:solidFill>
                  <a:srgbClr val="FFFFC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Tag 18</a:t>
            </a:r>
          </a:p>
        </p:txBody>
      </p:sp>
    </p:spTree>
    <p:extLst>
      <p:ext uri="{BB962C8B-B14F-4D97-AF65-F5344CB8AC3E}">
        <p14:creationId xmlns:p14="http://schemas.microsoft.com/office/powerpoint/2010/main" val="936412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DA116-206F-FBC9-9583-1AC6EC0D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in Schwarmzeit</a:t>
            </a:r>
          </a:p>
        </p:txBody>
      </p:sp>
      <p:pic>
        <p:nvPicPr>
          <p:cNvPr id="3" name="Picture 16" descr="C:\Users\Fesseler\Desktop\Aumeier\Neu Aumeier\Bilder Aumeier klein\125.jpg">
            <a:extLst>
              <a:ext uri="{FF2B5EF4-FFF2-40B4-BE49-F238E27FC236}">
                <a16:creationId xmlns:a16="http://schemas.microsoft.com/office/drawing/2014/main" id="{0EF20F73-588C-433F-E701-FA8D55E0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428750"/>
            <a:ext cx="42751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1D50960-9E78-F01E-8330-191BC7170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3743325" cy="51133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8C20087-CFA4-F4B5-6035-BDCE8C696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Einfach VIELE Völker vermehren: 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285336F0-10BA-C9C6-3E4A-36A06433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2692400"/>
            <a:ext cx="30384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Sammelbrutableger bilden aus    9 “Brutbrettern“ ohne Königin,  mit jüngsten Larven und Futter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Nachschaffungszellen brechen, Zuchtrahmen einhängen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10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Zellen verschulen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Jungköniginnen sind geschlüpft, bis zu 20 Begattungsableger bilden, dabei Varroabehandl. mit Milchsäure, 2 km wegstellen</a:t>
            </a:r>
          </a:p>
          <a:p>
            <a:pPr>
              <a:spcBef>
                <a:spcPct val="0"/>
              </a:spcBef>
              <a:buFontTx/>
              <a:buNone/>
            </a:pPr>
            <a:endParaRPr lang="de-DE" altLang="de-DE" sz="900">
              <a:latin typeface="Arial  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latin typeface="Arial  "/>
              </a:rPr>
              <a:t>Königinnen sind nach Hochzeitsflug in Eilage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E048D622-63E7-3A2A-2F74-80F3C5DA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360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„Völkervermehrung                  in 4 Schritten mit integrierter Königinnenaufzucht“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536FB47B-748B-0C04-5284-0A4D9F091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420938"/>
            <a:ext cx="649287" cy="4103687"/>
          </a:xfrm>
          <a:prstGeom prst="downArrow">
            <a:avLst>
              <a:gd name="adj1" fmla="val 59417"/>
              <a:gd name="adj2" fmla="val 114819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879FE1DC-D576-EE13-A7A5-56506FC89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2682875"/>
            <a:ext cx="474663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0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9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1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18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21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2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000" b="1"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30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FFCAC597-4C9D-1F89-B1F7-5328A87E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2401888"/>
            <a:ext cx="706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latin typeface="Arial  "/>
              </a:rPr>
              <a:t>Tag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6ED12999-7472-2E78-01C9-08E7B6B97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557338"/>
            <a:ext cx="863600" cy="3365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de-DE" altLang="de-DE" sz="1600" b="1">
                <a:solidFill>
                  <a:srgbClr val="FFFFCC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Tag 21</a:t>
            </a:r>
          </a:p>
        </p:txBody>
      </p:sp>
    </p:spTree>
    <p:extLst>
      <p:ext uri="{BB962C8B-B14F-4D97-AF65-F5344CB8AC3E}">
        <p14:creationId xmlns:p14="http://schemas.microsoft.com/office/powerpoint/2010/main" val="2652417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D6E85-0FA8-1883-C467-E55328FE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Rectangle 178">
            <a:extLst>
              <a:ext uri="{FF2B5EF4-FFF2-40B4-BE49-F238E27FC236}">
                <a16:creationId xmlns:a16="http://schemas.microsoft.com/office/drawing/2014/main" id="{29438E9E-1748-30B8-0448-E59EE7F85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4" name="Rectangle 179">
            <a:extLst>
              <a:ext uri="{FF2B5EF4-FFF2-40B4-BE49-F238E27FC236}">
                <a16:creationId xmlns:a16="http://schemas.microsoft.com/office/drawing/2014/main" id="{ADA26ED9-77F4-CC95-436F-C5B4195C8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CDBFA37D-EB3A-B3BE-083A-42296BA1E5D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2278B2E-4347-F6CA-E324-878D29D2F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10B0A87-31BB-882F-2DF0-AB148D877018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8" name="Picture 5" descr="Zage2">
              <a:extLst>
                <a:ext uri="{FF2B5EF4-FFF2-40B4-BE49-F238E27FC236}">
                  <a16:creationId xmlns:a16="http://schemas.microsoft.com/office/drawing/2014/main" id="{4D073DCB-D2C8-C72B-A77B-5FBCB80A8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CF9D2A1-E4C0-11F6-76EE-B2FE939C3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06BB52C3-9DF8-4DDA-B8A1-3F42BA3C32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14D2B607-25EF-B352-E535-B12FC545D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56B45458-FEDE-4DDA-2C09-C91FE0D8A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7337D533-8AE1-BAFE-6D5B-C98CE3EA7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644845FB-B0A8-1B2A-553C-D298D0E6C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4020021A-A902-977A-1075-4B5DA35360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FD2AC427-2CEC-BF41-C2B1-4AE462527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A5211E12-1235-97AB-E687-2BB84AA50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632B15EE-4976-83F5-A5A6-166BA33F87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1E7042BD-01ED-5C60-B6B7-A218792F02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0FB90762-C78A-F195-68AF-8D674419CF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AC51EC18-0E3D-040A-1BF5-946BA091A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3EDDC4F5-8E21-9311-D440-B0C79E3AE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6E52DE6A-1BE8-69D2-B468-64AC29F9B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03678CED-84A1-C681-D391-2B670A0DF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F2578092-39B4-02E0-50A0-804BB404A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6" name="Rectangle 23" descr="Zeitungspapier">
                <a:extLst>
                  <a:ext uri="{FF2B5EF4-FFF2-40B4-BE49-F238E27FC236}">
                    <a16:creationId xmlns:a16="http://schemas.microsoft.com/office/drawing/2014/main" id="{00AA1ADC-77D3-7382-8BCE-BFC82604B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4" descr="Zeitungspapier">
                <a:extLst>
                  <a:ext uri="{FF2B5EF4-FFF2-40B4-BE49-F238E27FC236}">
                    <a16:creationId xmlns:a16="http://schemas.microsoft.com/office/drawing/2014/main" id="{D6A94177-B420-F56D-D11E-1ED17AF62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AutoShape 25" descr="Zeitungspapier">
                <a:extLst>
                  <a:ext uri="{FF2B5EF4-FFF2-40B4-BE49-F238E27FC236}">
                    <a16:creationId xmlns:a16="http://schemas.microsoft.com/office/drawing/2014/main" id="{DAF12827-21D6-EA32-5BAA-A1A7D7A37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9" name="Group 26">
            <a:extLst>
              <a:ext uri="{FF2B5EF4-FFF2-40B4-BE49-F238E27FC236}">
                <a16:creationId xmlns:a16="http://schemas.microsoft.com/office/drawing/2014/main" id="{2C918622-3082-313C-D558-8DD8FAB8636B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30" name="Picture 27" descr="Zage2">
              <a:extLst>
                <a:ext uri="{FF2B5EF4-FFF2-40B4-BE49-F238E27FC236}">
                  <a16:creationId xmlns:a16="http://schemas.microsoft.com/office/drawing/2014/main" id="{63694513-A600-EF6E-1A77-582C500D4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F50D114E-555C-7656-21FE-9979655D4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F5A21AF6-06C0-FDF7-E5C9-18F7739F1E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8C9DF57C-8E49-A44F-49A4-575217A09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E7B47D09-590C-53F0-7FF8-F100B896A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7E887A2F-1042-676C-056F-55E21549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AutoShape 33">
              <a:extLst>
                <a:ext uri="{FF2B5EF4-FFF2-40B4-BE49-F238E27FC236}">
                  <a16:creationId xmlns:a16="http://schemas.microsoft.com/office/drawing/2014/main" id="{4F5BD8A2-CACA-A5DC-DC90-8D38353F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30FE0132-763A-5200-356A-686BF04FA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25289381-925B-B33A-B7C6-563249BA9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597FD2DF-8711-709A-7BB6-1928BCEC2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0" name="Group 37">
              <a:extLst>
                <a:ext uri="{FF2B5EF4-FFF2-40B4-BE49-F238E27FC236}">
                  <a16:creationId xmlns:a16="http://schemas.microsoft.com/office/drawing/2014/main" id="{A49B8769-603B-C69C-122C-44DB02099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1" name="Rectangle 38" descr="Zeitungspapier">
                <a:extLst>
                  <a:ext uri="{FF2B5EF4-FFF2-40B4-BE49-F238E27FC236}">
                    <a16:creationId xmlns:a16="http://schemas.microsoft.com/office/drawing/2014/main" id="{B0E487B3-B7B6-16B9-9BB4-38DE88288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39" descr="Zeitungspapier">
                <a:extLst>
                  <a:ext uri="{FF2B5EF4-FFF2-40B4-BE49-F238E27FC236}">
                    <a16:creationId xmlns:a16="http://schemas.microsoft.com/office/drawing/2014/main" id="{D4884403-8286-A6C8-4A9F-062780A57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AutoShape 40" descr="Zeitungspapier">
                <a:extLst>
                  <a:ext uri="{FF2B5EF4-FFF2-40B4-BE49-F238E27FC236}">
                    <a16:creationId xmlns:a16="http://schemas.microsoft.com/office/drawing/2014/main" id="{B285FAA5-F93F-E3A0-7009-9E9241894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4" name="Group 41">
            <a:extLst>
              <a:ext uri="{FF2B5EF4-FFF2-40B4-BE49-F238E27FC236}">
                <a16:creationId xmlns:a16="http://schemas.microsoft.com/office/drawing/2014/main" id="{EDCF3E6A-D11F-FDF1-B29C-FAAF8B7B8A58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D0F05235-E949-C1C9-D32C-C750E1670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9" name="Picture 43" descr="Zage2">
                <a:extLst>
                  <a:ext uri="{FF2B5EF4-FFF2-40B4-BE49-F238E27FC236}">
                    <a16:creationId xmlns:a16="http://schemas.microsoft.com/office/drawing/2014/main" id="{3B829C66-70AB-0CBF-ED52-ABF74012A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4">
                <a:extLst>
                  <a:ext uri="{FF2B5EF4-FFF2-40B4-BE49-F238E27FC236}">
                    <a16:creationId xmlns:a16="http://schemas.microsoft.com/office/drawing/2014/main" id="{7496A46E-C9CD-B26D-29CD-BE45762FE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5">
                <a:extLst>
                  <a:ext uri="{FF2B5EF4-FFF2-40B4-BE49-F238E27FC236}">
                    <a16:creationId xmlns:a16="http://schemas.microsoft.com/office/drawing/2014/main" id="{DB2943E3-5E05-39D4-14D4-C7E7B9482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6" descr="Zeitungspapier">
                <a:extLst>
                  <a:ext uri="{FF2B5EF4-FFF2-40B4-BE49-F238E27FC236}">
                    <a16:creationId xmlns:a16="http://schemas.microsoft.com/office/drawing/2014/main" id="{92CAFA93-6C7D-93BC-1A5C-A9BBF9F0B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7" descr="Zeitungspapier">
                <a:extLst>
                  <a:ext uri="{FF2B5EF4-FFF2-40B4-BE49-F238E27FC236}">
                    <a16:creationId xmlns:a16="http://schemas.microsoft.com/office/drawing/2014/main" id="{F35FE902-2306-AB8F-C0AC-D11ECDB90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48" descr="Zeitungspapier">
                <a:extLst>
                  <a:ext uri="{FF2B5EF4-FFF2-40B4-BE49-F238E27FC236}">
                    <a16:creationId xmlns:a16="http://schemas.microsoft.com/office/drawing/2014/main" id="{032136C9-A2D0-5C68-0648-75B969062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49">
                <a:extLst>
                  <a:ext uri="{FF2B5EF4-FFF2-40B4-BE49-F238E27FC236}">
                    <a16:creationId xmlns:a16="http://schemas.microsoft.com/office/drawing/2014/main" id="{7D3A7274-252F-2744-2C3B-3CA680651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0">
                <a:extLst>
                  <a:ext uri="{FF2B5EF4-FFF2-40B4-BE49-F238E27FC236}">
                    <a16:creationId xmlns:a16="http://schemas.microsoft.com/office/drawing/2014/main" id="{83D38286-A7F6-1E07-22DA-EBBF90903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51">
                <a:extLst>
                  <a:ext uri="{FF2B5EF4-FFF2-40B4-BE49-F238E27FC236}">
                    <a16:creationId xmlns:a16="http://schemas.microsoft.com/office/drawing/2014/main" id="{5A779A35-1EBD-BC45-53B3-FCE7B2F0D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2">
                <a:extLst>
                  <a:ext uri="{FF2B5EF4-FFF2-40B4-BE49-F238E27FC236}">
                    <a16:creationId xmlns:a16="http://schemas.microsoft.com/office/drawing/2014/main" id="{EACA8454-918E-393E-AF4E-53A01BFEC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Rectangle 53">
                <a:extLst>
                  <a:ext uri="{FF2B5EF4-FFF2-40B4-BE49-F238E27FC236}">
                    <a16:creationId xmlns:a16="http://schemas.microsoft.com/office/drawing/2014/main" id="{A1CFA231-FF42-6892-035A-201DDA7CE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4">
                <a:extLst>
                  <a:ext uri="{FF2B5EF4-FFF2-40B4-BE49-F238E27FC236}">
                    <a16:creationId xmlns:a16="http://schemas.microsoft.com/office/drawing/2014/main" id="{CBEF1930-0516-0DFE-F10B-BB91FFE52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47B49AC9-B7C0-AE09-604B-5E7993F53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CD23282A-142C-9235-46FE-A45C65E82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E3BE85FC-EE79-C895-E0AA-908EB5967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AutoShape 58">
                <a:extLst>
                  <a:ext uri="{FF2B5EF4-FFF2-40B4-BE49-F238E27FC236}">
                    <a16:creationId xmlns:a16="http://schemas.microsoft.com/office/drawing/2014/main" id="{CAB535D3-47F5-EDE6-07C3-290F367C2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BB4490F4-7BF0-6C6A-FA59-93DAA12DF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60">
                <a:extLst>
                  <a:ext uri="{FF2B5EF4-FFF2-40B4-BE49-F238E27FC236}">
                    <a16:creationId xmlns:a16="http://schemas.microsoft.com/office/drawing/2014/main" id="{DF2A468A-A629-5133-6254-38050750F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61">
                <a:extLst>
                  <a:ext uri="{FF2B5EF4-FFF2-40B4-BE49-F238E27FC236}">
                    <a16:creationId xmlns:a16="http://schemas.microsoft.com/office/drawing/2014/main" id="{2A2F4941-C1B8-6CFF-D6BC-39A7438A4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" name="Group 62">
              <a:extLst>
                <a:ext uri="{FF2B5EF4-FFF2-40B4-BE49-F238E27FC236}">
                  <a16:creationId xmlns:a16="http://schemas.microsoft.com/office/drawing/2014/main" id="{ABE7600B-B243-34D6-ADEA-389E9994F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7" name="Line 63">
                <a:extLst>
                  <a:ext uri="{FF2B5EF4-FFF2-40B4-BE49-F238E27FC236}">
                    <a16:creationId xmlns:a16="http://schemas.microsoft.com/office/drawing/2014/main" id="{48CA7818-9CC4-2DB7-E33F-F5E254194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F42180E5-9677-7A56-5EFE-397D332CF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8" name="Group 65">
            <a:extLst>
              <a:ext uri="{FF2B5EF4-FFF2-40B4-BE49-F238E27FC236}">
                <a16:creationId xmlns:a16="http://schemas.microsoft.com/office/drawing/2014/main" id="{9BB83A75-D335-56B0-33B4-EA1232035AF4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9" name="Group 66">
              <a:extLst>
                <a:ext uri="{FF2B5EF4-FFF2-40B4-BE49-F238E27FC236}">
                  <a16:creationId xmlns:a16="http://schemas.microsoft.com/office/drawing/2014/main" id="{AE7E8797-E14D-1CE6-E03F-A7C5EC676B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3" name="Picture 67" descr="Zage2">
                <a:extLst>
                  <a:ext uri="{FF2B5EF4-FFF2-40B4-BE49-F238E27FC236}">
                    <a16:creationId xmlns:a16="http://schemas.microsoft.com/office/drawing/2014/main" id="{68BB8986-2FDA-E356-F632-0CC078736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4CE01D2E-B642-71BF-E45C-5D7A9F649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69">
                <a:extLst>
                  <a:ext uri="{FF2B5EF4-FFF2-40B4-BE49-F238E27FC236}">
                    <a16:creationId xmlns:a16="http://schemas.microsoft.com/office/drawing/2014/main" id="{15BA898E-24EE-16F8-9E79-38B7FD0F5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0">
                <a:extLst>
                  <a:ext uri="{FF2B5EF4-FFF2-40B4-BE49-F238E27FC236}">
                    <a16:creationId xmlns:a16="http://schemas.microsoft.com/office/drawing/2014/main" id="{2610FBB2-67FD-9302-F924-148C11A1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AutoShape 71">
                <a:extLst>
                  <a:ext uri="{FF2B5EF4-FFF2-40B4-BE49-F238E27FC236}">
                    <a16:creationId xmlns:a16="http://schemas.microsoft.com/office/drawing/2014/main" id="{DF887DC0-10A6-41B6-2F08-7796677B9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8" name="Group 72">
                <a:extLst>
                  <a:ext uri="{FF2B5EF4-FFF2-40B4-BE49-F238E27FC236}">
                    <a16:creationId xmlns:a16="http://schemas.microsoft.com/office/drawing/2014/main" id="{F42CF527-84A9-A28E-ED56-D7418AF4A6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6" name="Rectangle 73" descr="Zeitungspapier">
                  <a:extLst>
                    <a:ext uri="{FF2B5EF4-FFF2-40B4-BE49-F238E27FC236}">
                      <a16:creationId xmlns:a16="http://schemas.microsoft.com/office/drawing/2014/main" id="{76147A2E-74FA-E0A7-B8E3-D1EF1193C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4" descr="Zeitungspapier">
                  <a:extLst>
                    <a:ext uri="{FF2B5EF4-FFF2-40B4-BE49-F238E27FC236}">
                      <a16:creationId xmlns:a16="http://schemas.microsoft.com/office/drawing/2014/main" id="{0DDE18D9-4305-AF89-9F17-1B5FC7ED4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8" name="AutoShape 75" descr="Zeitungspapier">
                  <a:extLst>
                    <a:ext uri="{FF2B5EF4-FFF2-40B4-BE49-F238E27FC236}">
                      <a16:creationId xmlns:a16="http://schemas.microsoft.com/office/drawing/2014/main" id="{45D4B2F6-C851-BD90-4756-F0C3F8312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9" name="AutoShape 76">
                <a:extLst>
                  <a:ext uri="{FF2B5EF4-FFF2-40B4-BE49-F238E27FC236}">
                    <a16:creationId xmlns:a16="http://schemas.microsoft.com/office/drawing/2014/main" id="{1797960C-8324-1FB7-787F-56EA22AC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7">
                <a:extLst>
                  <a:ext uri="{FF2B5EF4-FFF2-40B4-BE49-F238E27FC236}">
                    <a16:creationId xmlns:a16="http://schemas.microsoft.com/office/drawing/2014/main" id="{433205EF-B691-2188-21A2-6A8560303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78">
                <a:extLst>
                  <a:ext uri="{FF2B5EF4-FFF2-40B4-BE49-F238E27FC236}">
                    <a16:creationId xmlns:a16="http://schemas.microsoft.com/office/drawing/2014/main" id="{19AF8A06-CF79-B3B9-86CD-80E78C19E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79">
                <a:extLst>
                  <a:ext uri="{FF2B5EF4-FFF2-40B4-BE49-F238E27FC236}">
                    <a16:creationId xmlns:a16="http://schemas.microsoft.com/office/drawing/2014/main" id="{61D02821-BD72-058A-1DA8-AF882CC66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0">
                <a:extLst>
                  <a:ext uri="{FF2B5EF4-FFF2-40B4-BE49-F238E27FC236}">
                    <a16:creationId xmlns:a16="http://schemas.microsoft.com/office/drawing/2014/main" id="{4137BA36-AFED-0F5A-FECD-537EFDC8F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1">
                <a:extLst>
                  <a:ext uri="{FF2B5EF4-FFF2-40B4-BE49-F238E27FC236}">
                    <a16:creationId xmlns:a16="http://schemas.microsoft.com/office/drawing/2014/main" id="{0E5D7884-656A-6C36-F9DE-A8DB381A5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2">
                <a:extLst>
                  <a:ext uri="{FF2B5EF4-FFF2-40B4-BE49-F238E27FC236}">
                    <a16:creationId xmlns:a16="http://schemas.microsoft.com/office/drawing/2014/main" id="{FECE8E7A-A154-A1F4-3393-59F6C78ED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3">
                <a:extLst>
                  <a:ext uri="{FF2B5EF4-FFF2-40B4-BE49-F238E27FC236}">
                    <a16:creationId xmlns:a16="http://schemas.microsoft.com/office/drawing/2014/main" id="{0A61603E-FD98-AE57-5699-A2410CAC5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84">
                <a:extLst>
                  <a:ext uri="{FF2B5EF4-FFF2-40B4-BE49-F238E27FC236}">
                    <a16:creationId xmlns:a16="http://schemas.microsoft.com/office/drawing/2014/main" id="{9F90C445-777B-F21C-35D9-D2B416627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5">
                <a:extLst>
                  <a:ext uri="{FF2B5EF4-FFF2-40B4-BE49-F238E27FC236}">
                    <a16:creationId xmlns:a16="http://schemas.microsoft.com/office/drawing/2014/main" id="{642B1EA7-F0EE-3EC9-50CB-8ECC26313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6">
                <a:extLst>
                  <a:ext uri="{FF2B5EF4-FFF2-40B4-BE49-F238E27FC236}">
                    <a16:creationId xmlns:a16="http://schemas.microsoft.com/office/drawing/2014/main" id="{F86F49C8-462B-507F-57E4-5593A2E50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7">
                <a:extLst>
                  <a:ext uri="{FF2B5EF4-FFF2-40B4-BE49-F238E27FC236}">
                    <a16:creationId xmlns:a16="http://schemas.microsoft.com/office/drawing/2014/main" id="{E7A1F85D-F647-70F6-5FB5-2523124A6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88">
                <a:extLst>
                  <a:ext uri="{FF2B5EF4-FFF2-40B4-BE49-F238E27FC236}">
                    <a16:creationId xmlns:a16="http://schemas.microsoft.com/office/drawing/2014/main" id="{328BE9E8-2BC8-4186-4E5E-74B0592A0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AutoShape 89">
                <a:extLst>
                  <a:ext uri="{FF2B5EF4-FFF2-40B4-BE49-F238E27FC236}">
                    <a16:creationId xmlns:a16="http://schemas.microsoft.com/office/drawing/2014/main" id="{D64C0B98-C336-E933-8301-74FDEFF3E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Line 90">
                <a:extLst>
                  <a:ext uri="{FF2B5EF4-FFF2-40B4-BE49-F238E27FC236}">
                    <a16:creationId xmlns:a16="http://schemas.microsoft.com/office/drawing/2014/main" id="{2FC72B31-9629-549B-7B50-FC2B017497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91">
                <a:extLst>
                  <a:ext uri="{FF2B5EF4-FFF2-40B4-BE49-F238E27FC236}">
                    <a16:creationId xmlns:a16="http://schemas.microsoft.com/office/drawing/2014/main" id="{AA9157C2-E5E9-18E9-307D-D07454062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92">
                <a:extLst>
                  <a:ext uri="{FF2B5EF4-FFF2-40B4-BE49-F238E27FC236}">
                    <a16:creationId xmlns:a16="http://schemas.microsoft.com/office/drawing/2014/main" id="{FD0DABC7-3345-5A0D-3981-FA58A8C1C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" name="Group 93">
              <a:extLst>
                <a:ext uri="{FF2B5EF4-FFF2-40B4-BE49-F238E27FC236}">
                  <a16:creationId xmlns:a16="http://schemas.microsoft.com/office/drawing/2014/main" id="{E530A46E-25D8-B19A-4BAF-A1488F3E2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1" name="Line 94">
                <a:extLst>
                  <a:ext uri="{FF2B5EF4-FFF2-40B4-BE49-F238E27FC236}">
                    <a16:creationId xmlns:a16="http://schemas.microsoft.com/office/drawing/2014/main" id="{CCEA1AFD-45C4-6092-A8CD-866C60F7D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Line 95">
                <a:extLst>
                  <a:ext uri="{FF2B5EF4-FFF2-40B4-BE49-F238E27FC236}">
                    <a16:creationId xmlns:a16="http://schemas.microsoft.com/office/drawing/2014/main" id="{4886F55E-9314-23AC-73E6-9EE06853A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9" name="Group 96">
            <a:extLst>
              <a:ext uri="{FF2B5EF4-FFF2-40B4-BE49-F238E27FC236}">
                <a16:creationId xmlns:a16="http://schemas.microsoft.com/office/drawing/2014/main" id="{DC25458B-182F-EEDB-E71C-21EC37A80F6D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100" name="Group 97">
              <a:extLst>
                <a:ext uri="{FF2B5EF4-FFF2-40B4-BE49-F238E27FC236}">
                  <a16:creationId xmlns:a16="http://schemas.microsoft.com/office/drawing/2014/main" id="{5D910428-6766-49F9-34C2-A760B4421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4" name="Picture 98" descr="Zage2">
                <a:extLst>
                  <a:ext uri="{FF2B5EF4-FFF2-40B4-BE49-F238E27FC236}">
                    <a16:creationId xmlns:a16="http://schemas.microsoft.com/office/drawing/2014/main" id="{CECD1359-A769-365D-7F60-D5CD82DE0A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99">
                <a:extLst>
                  <a:ext uri="{FF2B5EF4-FFF2-40B4-BE49-F238E27FC236}">
                    <a16:creationId xmlns:a16="http://schemas.microsoft.com/office/drawing/2014/main" id="{47098FA6-E095-EC66-F694-3881774DE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0">
                <a:extLst>
                  <a:ext uri="{FF2B5EF4-FFF2-40B4-BE49-F238E27FC236}">
                    <a16:creationId xmlns:a16="http://schemas.microsoft.com/office/drawing/2014/main" id="{1637478C-2DD7-D3F8-3D92-FB1BDC385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Rectangle 101" descr="Zeitungspapier">
                <a:extLst>
                  <a:ext uri="{FF2B5EF4-FFF2-40B4-BE49-F238E27FC236}">
                    <a16:creationId xmlns:a16="http://schemas.microsoft.com/office/drawing/2014/main" id="{F6C7AEA8-C55B-F8F6-981F-47DA9C874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2" descr="Zeitungspapier">
                <a:extLst>
                  <a:ext uri="{FF2B5EF4-FFF2-40B4-BE49-F238E27FC236}">
                    <a16:creationId xmlns:a16="http://schemas.microsoft.com/office/drawing/2014/main" id="{3A8317C2-C40A-2311-EB97-A63FD1828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3" descr="Zeitungspapier">
                <a:extLst>
                  <a:ext uri="{FF2B5EF4-FFF2-40B4-BE49-F238E27FC236}">
                    <a16:creationId xmlns:a16="http://schemas.microsoft.com/office/drawing/2014/main" id="{E1088A06-47F7-AE45-D1ED-FE919F037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4">
                <a:extLst>
                  <a:ext uri="{FF2B5EF4-FFF2-40B4-BE49-F238E27FC236}">
                    <a16:creationId xmlns:a16="http://schemas.microsoft.com/office/drawing/2014/main" id="{3B456FE8-4C47-CB96-8A6B-3CE3C3CAF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5">
                <a:extLst>
                  <a:ext uri="{FF2B5EF4-FFF2-40B4-BE49-F238E27FC236}">
                    <a16:creationId xmlns:a16="http://schemas.microsoft.com/office/drawing/2014/main" id="{D24580D4-9440-4166-BDB6-C8BBF1D71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06">
                <a:extLst>
                  <a:ext uri="{FF2B5EF4-FFF2-40B4-BE49-F238E27FC236}">
                    <a16:creationId xmlns:a16="http://schemas.microsoft.com/office/drawing/2014/main" id="{E6FA31CA-87FB-DF90-B960-CF1966BC9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7">
                <a:extLst>
                  <a:ext uri="{FF2B5EF4-FFF2-40B4-BE49-F238E27FC236}">
                    <a16:creationId xmlns:a16="http://schemas.microsoft.com/office/drawing/2014/main" id="{17F9AFF1-7C2E-97D3-0A40-58A473FC0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Rectangle 108">
                <a:extLst>
                  <a:ext uri="{FF2B5EF4-FFF2-40B4-BE49-F238E27FC236}">
                    <a16:creationId xmlns:a16="http://schemas.microsoft.com/office/drawing/2014/main" id="{CFCB17B8-9CA9-E680-E436-971695322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09">
                <a:extLst>
                  <a:ext uri="{FF2B5EF4-FFF2-40B4-BE49-F238E27FC236}">
                    <a16:creationId xmlns:a16="http://schemas.microsoft.com/office/drawing/2014/main" id="{D32D3C8F-3F7F-6967-290C-882BC227D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0">
                <a:extLst>
                  <a:ext uri="{FF2B5EF4-FFF2-40B4-BE49-F238E27FC236}">
                    <a16:creationId xmlns:a16="http://schemas.microsoft.com/office/drawing/2014/main" id="{03D5E3DB-9660-36BB-BC9B-BC94336EE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1">
                <a:extLst>
                  <a:ext uri="{FF2B5EF4-FFF2-40B4-BE49-F238E27FC236}">
                    <a16:creationId xmlns:a16="http://schemas.microsoft.com/office/drawing/2014/main" id="{E6590BDB-89DC-487D-CB2D-F82D7B3B2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112">
                <a:extLst>
                  <a:ext uri="{FF2B5EF4-FFF2-40B4-BE49-F238E27FC236}">
                    <a16:creationId xmlns:a16="http://schemas.microsoft.com/office/drawing/2014/main" id="{78CC8FE1-4EA4-8EF2-6B64-1F3F86061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AutoShape 113">
                <a:extLst>
                  <a:ext uri="{FF2B5EF4-FFF2-40B4-BE49-F238E27FC236}">
                    <a16:creationId xmlns:a16="http://schemas.microsoft.com/office/drawing/2014/main" id="{11CC76CA-140E-9700-1E61-5E40A6502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0" name="Line 114">
                <a:extLst>
                  <a:ext uri="{FF2B5EF4-FFF2-40B4-BE49-F238E27FC236}">
                    <a16:creationId xmlns:a16="http://schemas.microsoft.com/office/drawing/2014/main" id="{E6E99775-721E-A020-F4D3-3F3015149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15">
                <a:extLst>
                  <a:ext uri="{FF2B5EF4-FFF2-40B4-BE49-F238E27FC236}">
                    <a16:creationId xmlns:a16="http://schemas.microsoft.com/office/drawing/2014/main" id="{75EBE11E-F8E0-7115-7C42-0216B9D39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16">
                <a:extLst>
                  <a:ext uri="{FF2B5EF4-FFF2-40B4-BE49-F238E27FC236}">
                    <a16:creationId xmlns:a16="http://schemas.microsoft.com/office/drawing/2014/main" id="{08BBD97F-5709-44B4-27AF-06857AC15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1" name="Group 117">
              <a:extLst>
                <a:ext uri="{FF2B5EF4-FFF2-40B4-BE49-F238E27FC236}">
                  <a16:creationId xmlns:a16="http://schemas.microsoft.com/office/drawing/2014/main" id="{C4630575-3543-2CE7-3365-D52389032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2" name="Line 118">
                <a:extLst>
                  <a:ext uri="{FF2B5EF4-FFF2-40B4-BE49-F238E27FC236}">
                    <a16:creationId xmlns:a16="http://schemas.microsoft.com/office/drawing/2014/main" id="{0F55657D-5266-F1B9-77D7-6FA3FEC01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119">
                <a:extLst>
                  <a:ext uri="{FF2B5EF4-FFF2-40B4-BE49-F238E27FC236}">
                    <a16:creationId xmlns:a16="http://schemas.microsoft.com/office/drawing/2014/main" id="{14D05B08-EC67-2466-2770-88C681A65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3" name="Rectangle 125">
            <a:extLst>
              <a:ext uri="{FF2B5EF4-FFF2-40B4-BE49-F238E27FC236}">
                <a16:creationId xmlns:a16="http://schemas.microsoft.com/office/drawing/2014/main" id="{63BC08FD-1F5E-70FA-B4FD-C508FCB0A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4" name="Line 126">
            <a:extLst>
              <a:ext uri="{FF2B5EF4-FFF2-40B4-BE49-F238E27FC236}">
                <a16:creationId xmlns:a16="http://schemas.microsoft.com/office/drawing/2014/main" id="{466E9CF4-9755-6967-26D3-79517B467E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Line 127">
            <a:extLst>
              <a:ext uri="{FF2B5EF4-FFF2-40B4-BE49-F238E27FC236}">
                <a16:creationId xmlns:a16="http://schemas.microsoft.com/office/drawing/2014/main" id="{964B017C-72FB-C987-C9CE-09819978B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128">
            <a:extLst>
              <a:ext uri="{FF2B5EF4-FFF2-40B4-BE49-F238E27FC236}">
                <a16:creationId xmlns:a16="http://schemas.microsoft.com/office/drawing/2014/main" id="{946CA82D-437F-1B25-9274-3051605F029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7" name="Freeform 129">
            <a:extLst>
              <a:ext uri="{FF2B5EF4-FFF2-40B4-BE49-F238E27FC236}">
                <a16:creationId xmlns:a16="http://schemas.microsoft.com/office/drawing/2014/main" id="{772368C4-F737-4050-31F4-AC2F3F34DECE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Freeform 130">
            <a:extLst>
              <a:ext uri="{FF2B5EF4-FFF2-40B4-BE49-F238E27FC236}">
                <a16:creationId xmlns:a16="http://schemas.microsoft.com/office/drawing/2014/main" id="{61676C47-01C3-6C4B-5146-12B6A1AE3B99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9" name="Text Box 131">
            <a:extLst>
              <a:ext uri="{FF2B5EF4-FFF2-40B4-BE49-F238E27FC236}">
                <a16:creationId xmlns:a16="http://schemas.microsoft.com/office/drawing/2014/main" id="{93F962A8-6C51-561B-202D-AE026B2C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30" name="Group 132">
            <a:extLst>
              <a:ext uri="{FF2B5EF4-FFF2-40B4-BE49-F238E27FC236}">
                <a16:creationId xmlns:a16="http://schemas.microsoft.com/office/drawing/2014/main" id="{4806096D-60D8-B486-D7D0-71E8B5C51DEF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1" name="Text Box 133">
              <a:extLst>
                <a:ext uri="{FF2B5EF4-FFF2-40B4-BE49-F238E27FC236}">
                  <a16:creationId xmlns:a16="http://schemas.microsoft.com/office/drawing/2014/main" id="{E95EC2EF-CB22-3F4E-E0C4-AA52E2F69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2" name="Line 134">
              <a:extLst>
                <a:ext uri="{FF2B5EF4-FFF2-40B4-BE49-F238E27FC236}">
                  <a16:creationId xmlns:a16="http://schemas.microsoft.com/office/drawing/2014/main" id="{28686970-8A66-1A3C-D83B-AE5B209C2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" name="Line 135">
            <a:extLst>
              <a:ext uri="{FF2B5EF4-FFF2-40B4-BE49-F238E27FC236}">
                <a16:creationId xmlns:a16="http://schemas.microsoft.com/office/drawing/2014/main" id="{B972FB13-226F-74A1-2DAB-F7840E6E4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136">
            <a:extLst>
              <a:ext uri="{FF2B5EF4-FFF2-40B4-BE49-F238E27FC236}">
                <a16:creationId xmlns:a16="http://schemas.microsoft.com/office/drawing/2014/main" id="{6081DCE6-6DD3-2E60-EEB4-C64C46BDD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0B12B070-62AE-FF40-7F66-1B1C94F2B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6" name="Rectangle 138">
            <a:extLst>
              <a:ext uri="{FF2B5EF4-FFF2-40B4-BE49-F238E27FC236}">
                <a16:creationId xmlns:a16="http://schemas.microsoft.com/office/drawing/2014/main" id="{412C1124-89CC-F11A-8214-38A50BA00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7" name="Rectangle 139">
            <a:extLst>
              <a:ext uri="{FF2B5EF4-FFF2-40B4-BE49-F238E27FC236}">
                <a16:creationId xmlns:a16="http://schemas.microsoft.com/office/drawing/2014/main" id="{ECD39EEE-04F3-C63F-1E13-99A9D5A4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8" name="Rectangle 140">
            <a:extLst>
              <a:ext uri="{FF2B5EF4-FFF2-40B4-BE49-F238E27FC236}">
                <a16:creationId xmlns:a16="http://schemas.microsoft.com/office/drawing/2014/main" id="{63BDBA4D-AA28-C05C-3D63-EDB8DEC3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9" name="Rectangle 141">
            <a:extLst>
              <a:ext uri="{FF2B5EF4-FFF2-40B4-BE49-F238E27FC236}">
                <a16:creationId xmlns:a16="http://schemas.microsoft.com/office/drawing/2014/main" id="{C83E89DC-917B-89B6-D715-1B2A6FC09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40" name="Rectangle 142">
            <a:extLst>
              <a:ext uri="{FF2B5EF4-FFF2-40B4-BE49-F238E27FC236}">
                <a16:creationId xmlns:a16="http://schemas.microsoft.com/office/drawing/2014/main" id="{24D67D01-7A33-3FF6-72D9-E51ED4FB3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1" name="Rectangle 143">
            <a:extLst>
              <a:ext uri="{FF2B5EF4-FFF2-40B4-BE49-F238E27FC236}">
                <a16:creationId xmlns:a16="http://schemas.microsoft.com/office/drawing/2014/main" id="{045FB8C0-9C66-E114-915D-151536B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2" name="Rectangle 144">
            <a:extLst>
              <a:ext uri="{FF2B5EF4-FFF2-40B4-BE49-F238E27FC236}">
                <a16:creationId xmlns:a16="http://schemas.microsoft.com/office/drawing/2014/main" id="{41B13EC9-4164-1B65-2A6E-9BA200A78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3" name="Rectangle 145">
            <a:extLst>
              <a:ext uri="{FF2B5EF4-FFF2-40B4-BE49-F238E27FC236}">
                <a16:creationId xmlns:a16="http://schemas.microsoft.com/office/drawing/2014/main" id="{EF7E4CD2-1ED2-247F-C502-3475C1A50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4" name="Rectangle 146">
            <a:extLst>
              <a:ext uri="{FF2B5EF4-FFF2-40B4-BE49-F238E27FC236}">
                <a16:creationId xmlns:a16="http://schemas.microsoft.com/office/drawing/2014/main" id="{40FE4B38-4AD2-0DFB-9403-871E5F3BF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5" name="Rectangle 148">
            <a:extLst>
              <a:ext uri="{FF2B5EF4-FFF2-40B4-BE49-F238E27FC236}">
                <a16:creationId xmlns:a16="http://schemas.microsoft.com/office/drawing/2014/main" id="{EA8ABC74-0F85-FC17-F90D-B136CAA11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6" name="Rectangle 149">
            <a:extLst>
              <a:ext uri="{FF2B5EF4-FFF2-40B4-BE49-F238E27FC236}">
                <a16:creationId xmlns:a16="http://schemas.microsoft.com/office/drawing/2014/main" id="{6AC14332-F7EB-2D7F-BB5E-DDADFFC3D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7" name="Rectangle 150">
            <a:extLst>
              <a:ext uri="{FF2B5EF4-FFF2-40B4-BE49-F238E27FC236}">
                <a16:creationId xmlns:a16="http://schemas.microsoft.com/office/drawing/2014/main" id="{F4C6A72E-4993-906A-05E8-E0AA30A9C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8" name="Rectangle 151">
            <a:extLst>
              <a:ext uri="{FF2B5EF4-FFF2-40B4-BE49-F238E27FC236}">
                <a16:creationId xmlns:a16="http://schemas.microsoft.com/office/drawing/2014/main" id="{0DC33D4B-DC7F-B139-515F-64581837B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53">
            <a:extLst>
              <a:ext uri="{FF2B5EF4-FFF2-40B4-BE49-F238E27FC236}">
                <a16:creationId xmlns:a16="http://schemas.microsoft.com/office/drawing/2014/main" id="{531671F3-6A6A-6595-53A9-20059738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0" name="Rectangle 154">
            <a:extLst>
              <a:ext uri="{FF2B5EF4-FFF2-40B4-BE49-F238E27FC236}">
                <a16:creationId xmlns:a16="http://schemas.microsoft.com/office/drawing/2014/main" id="{B06C3A7C-3906-D26E-8E64-7EEEDDE21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1" name="Rectangle 155">
            <a:extLst>
              <a:ext uri="{FF2B5EF4-FFF2-40B4-BE49-F238E27FC236}">
                <a16:creationId xmlns:a16="http://schemas.microsoft.com/office/drawing/2014/main" id="{E05CA798-D447-85AC-C0A8-D63BE07F0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2" name="Rectangle 156">
            <a:extLst>
              <a:ext uri="{FF2B5EF4-FFF2-40B4-BE49-F238E27FC236}">
                <a16:creationId xmlns:a16="http://schemas.microsoft.com/office/drawing/2014/main" id="{F7B41AA4-9A9D-1BFA-80F6-69BCD6098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3" name="Rectangle 158">
            <a:extLst>
              <a:ext uri="{FF2B5EF4-FFF2-40B4-BE49-F238E27FC236}">
                <a16:creationId xmlns:a16="http://schemas.microsoft.com/office/drawing/2014/main" id="{1B060378-B3E0-E97F-643C-1276F01DF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4" name="Rectangle 159">
            <a:extLst>
              <a:ext uri="{FF2B5EF4-FFF2-40B4-BE49-F238E27FC236}">
                <a16:creationId xmlns:a16="http://schemas.microsoft.com/office/drawing/2014/main" id="{70AA45B9-21FC-A7E0-CBA4-678F4D8D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5" name="Rectangle 160">
            <a:extLst>
              <a:ext uri="{FF2B5EF4-FFF2-40B4-BE49-F238E27FC236}">
                <a16:creationId xmlns:a16="http://schemas.microsoft.com/office/drawing/2014/main" id="{DD570343-783A-5267-B83B-52CDDE2AF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6" name="Rectangle 161">
            <a:extLst>
              <a:ext uri="{FF2B5EF4-FFF2-40B4-BE49-F238E27FC236}">
                <a16:creationId xmlns:a16="http://schemas.microsoft.com/office/drawing/2014/main" id="{AA1DE284-EF4E-CF49-2A83-B01EF8403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7" name="Rectangle 162">
            <a:extLst>
              <a:ext uri="{FF2B5EF4-FFF2-40B4-BE49-F238E27FC236}">
                <a16:creationId xmlns:a16="http://schemas.microsoft.com/office/drawing/2014/main" id="{B386DD7A-4F2F-4912-5A30-9EF3672C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58" name="Rectangle 163">
            <a:extLst>
              <a:ext uri="{FF2B5EF4-FFF2-40B4-BE49-F238E27FC236}">
                <a16:creationId xmlns:a16="http://schemas.microsoft.com/office/drawing/2014/main" id="{9CFF7A99-1C5E-A010-FCA6-837C10E08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59" name="Text Box 164">
            <a:extLst>
              <a:ext uri="{FF2B5EF4-FFF2-40B4-BE49-F238E27FC236}">
                <a16:creationId xmlns:a16="http://schemas.microsoft.com/office/drawing/2014/main" id="{8AFDA786-132D-88B6-9239-367B24BE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0" name="Line 165">
            <a:extLst>
              <a:ext uri="{FF2B5EF4-FFF2-40B4-BE49-F238E27FC236}">
                <a16:creationId xmlns:a16="http://schemas.microsoft.com/office/drawing/2014/main" id="{FFD710F9-5D4D-FE88-5C58-79A62E4D9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1" name="Line 166">
            <a:extLst>
              <a:ext uri="{FF2B5EF4-FFF2-40B4-BE49-F238E27FC236}">
                <a16:creationId xmlns:a16="http://schemas.microsoft.com/office/drawing/2014/main" id="{94B37F1A-C33B-FAB7-4996-55BF68818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" name="Line 167">
            <a:extLst>
              <a:ext uri="{FF2B5EF4-FFF2-40B4-BE49-F238E27FC236}">
                <a16:creationId xmlns:a16="http://schemas.microsoft.com/office/drawing/2014/main" id="{503BB7D2-B63F-A380-FC26-530859452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8">
            <a:extLst>
              <a:ext uri="{FF2B5EF4-FFF2-40B4-BE49-F238E27FC236}">
                <a16:creationId xmlns:a16="http://schemas.microsoft.com/office/drawing/2014/main" id="{BE5013AE-765F-7D96-1921-3820A25EA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Rectangle 169">
            <a:extLst>
              <a:ext uri="{FF2B5EF4-FFF2-40B4-BE49-F238E27FC236}">
                <a16:creationId xmlns:a16="http://schemas.microsoft.com/office/drawing/2014/main" id="{34F3034B-BCE2-F073-9BCD-48F2E49CF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5" name="Rectangle 170">
            <a:extLst>
              <a:ext uri="{FF2B5EF4-FFF2-40B4-BE49-F238E27FC236}">
                <a16:creationId xmlns:a16="http://schemas.microsoft.com/office/drawing/2014/main" id="{3DE22794-9790-1C5B-207A-667E167A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6" name="Rectangle 171">
            <a:extLst>
              <a:ext uri="{FF2B5EF4-FFF2-40B4-BE49-F238E27FC236}">
                <a16:creationId xmlns:a16="http://schemas.microsoft.com/office/drawing/2014/main" id="{603474FE-EB77-3C52-7633-206848E6B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644900"/>
            <a:ext cx="4341812" cy="32131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7" name="Line 172">
            <a:extLst>
              <a:ext uri="{FF2B5EF4-FFF2-40B4-BE49-F238E27FC236}">
                <a16:creationId xmlns:a16="http://schemas.microsoft.com/office/drawing/2014/main" id="{854BDFF0-C7D4-60A8-ADF3-9DBFDDDEBD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3938" y="1662113"/>
            <a:ext cx="0" cy="51450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8" name="Rectangle 173">
            <a:extLst>
              <a:ext uri="{FF2B5EF4-FFF2-40B4-BE49-F238E27FC236}">
                <a16:creationId xmlns:a16="http://schemas.microsoft.com/office/drawing/2014/main" id="{9A0531A6-58CE-D5F6-9258-C40DA625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3703638"/>
            <a:ext cx="2719387" cy="3141662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69" name="Group 174">
            <a:extLst>
              <a:ext uri="{FF2B5EF4-FFF2-40B4-BE49-F238E27FC236}">
                <a16:creationId xmlns:a16="http://schemas.microsoft.com/office/drawing/2014/main" id="{C39F54CC-EC41-9638-60C2-345301B2B508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3835400"/>
            <a:ext cx="1073150" cy="563563"/>
            <a:chOff x="-250" y="2552"/>
            <a:chExt cx="676" cy="355"/>
          </a:xfrm>
        </p:grpSpPr>
        <p:sp>
          <p:nvSpPr>
            <p:cNvPr id="170" name="Rectangle 175">
              <a:extLst>
                <a:ext uri="{FF2B5EF4-FFF2-40B4-BE49-F238E27FC236}">
                  <a16:creationId xmlns:a16="http://schemas.microsoft.com/office/drawing/2014/main" id="{4B908340-0082-C369-B96E-D4ACC2243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560"/>
              <a:ext cx="615" cy="347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1" name="Text Box 176">
              <a:extLst>
                <a:ext uri="{FF2B5EF4-FFF2-40B4-BE49-F238E27FC236}">
                  <a16:creationId xmlns:a16="http://schemas.microsoft.com/office/drawing/2014/main" id="{E605FE42-0D85-0E6B-EEFD-72250D226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" y="2552"/>
              <a:ext cx="6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EB97"/>
                  </a:solidFill>
                  <a:latin typeface="Arial" panose="020B0604020202020204" pitchFamily="34" charset="0"/>
                </a:rPr>
                <a:t>ab Anfang Juni</a:t>
              </a:r>
            </a:p>
          </p:txBody>
        </p:sp>
      </p:grpSp>
      <p:sp>
        <p:nvSpPr>
          <p:cNvPr id="172" name="Rectangle 147">
            <a:extLst>
              <a:ext uri="{FF2B5EF4-FFF2-40B4-BE49-F238E27FC236}">
                <a16:creationId xmlns:a16="http://schemas.microsoft.com/office/drawing/2014/main" id="{F31C5950-AC93-A005-852C-D8E0201FF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225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 b="1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</p:spTree>
    <p:extLst>
      <p:ext uri="{BB962C8B-B14F-4D97-AF65-F5344CB8AC3E}">
        <p14:creationId xmlns:p14="http://schemas.microsoft.com/office/powerpoint/2010/main" val="998344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0A264-663B-7622-FADB-1C369C02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22415E4-2283-4ACD-E0CF-6F3AF1751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25538"/>
            <a:ext cx="345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i="1">
                <a:solidFill>
                  <a:srgbClr val="CC3300"/>
                </a:solidFill>
                <a:latin typeface="Arial" panose="020B0604020202020204" pitchFamily="34" charset="0"/>
              </a:rPr>
              <a:t>Wie entsteht Honig?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04040E04-00BD-223D-E4F5-2D8009327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773238"/>
            <a:ext cx="504825" cy="3960812"/>
          </a:xfrm>
          <a:prstGeom prst="downArrow">
            <a:avLst>
              <a:gd name="adj1" fmla="val 59417"/>
              <a:gd name="adj2" fmla="val 142534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BB4DEA1-3ABC-E225-20E5-C9321CF8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787525"/>
            <a:ext cx="39893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Eintrag von Nektar oder Honigtau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endParaRPr lang="de-DE" altLang="de-DE" sz="600">
              <a:solidFill>
                <a:srgbClr val="CC3300"/>
              </a:solidFill>
              <a:latin typeface="Arial  "/>
            </a:endParaRPr>
          </a:p>
        </p:txBody>
      </p:sp>
      <p:pic>
        <p:nvPicPr>
          <p:cNvPr id="6" name="Picture 15" descr="blüte">
            <a:extLst>
              <a:ext uri="{FF2B5EF4-FFF2-40B4-BE49-F238E27FC236}">
                <a16:creationId xmlns:a16="http://schemas.microsoft.com/office/drawing/2014/main" id="{A7E89DD6-E2FE-C22A-5F64-92727040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1727200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 descr="30Mai2004Hoh 131">
            <a:extLst>
              <a:ext uri="{FF2B5EF4-FFF2-40B4-BE49-F238E27FC236}">
                <a16:creationId xmlns:a16="http://schemas.microsoft.com/office/drawing/2014/main" id="{E20A1AC3-B814-16CB-B75C-FFB9BD49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17497"/>
          <a:stretch>
            <a:fillRect/>
          </a:stretch>
        </p:blipFill>
        <p:spPr bwMode="auto">
          <a:xfrm>
            <a:off x="6804025" y="1052513"/>
            <a:ext cx="2087563" cy="126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908BCB70-8410-8573-EF16-54EED575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92288"/>
            <a:ext cx="4746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solidFill>
                <a:srgbClr val="CC3300"/>
              </a:solidFill>
              <a:latin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3819872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20485-EAAD-C59A-F0E2-810EFF502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89511-3C36-9B66-12C3-839C86EA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3BA61A7-69B7-4FC3-9E48-22C0057EB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25538"/>
            <a:ext cx="345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i="1">
                <a:solidFill>
                  <a:srgbClr val="CC3300"/>
                </a:solidFill>
                <a:latin typeface="Arial" panose="020B0604020202020204" pitchFamily="34" charset="0"/>
              </a:rPr>
              <a:t>Wie entsteht Honig?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2881A3CE-0429-3B5A-A536-E2B1F6EF0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773238"/>
            <a:ext cx="504825" cy="3960812"/>
          </a:xfrm>
          <a:prstGeom prst="downArrow">
            <a:avLst>
              <a:gd name="adj1" fmla="val 59417"/>
              <a:gd name="adj2" fmla="val 142534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5" name="Picture 15" descr="blüte">
            <a:extLst>
              <a:ext uri="{FF2B5EF4-FFF2-40B4-BE49-F238E27FC236}">
                <a16:creationId xmlns:a16="http://schemas.microsoft.com/office/drawing/2014/main" id="{DDF0FCDD-07B3-03A9-6B0C-9626E698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1727200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30Mai2004Hoh 131">
            <a:extLst>
              <a:ext uri="{FF2B5EF4-FFF2-40B4-BE49-F238E27FC236}">
                <a16:creationId xmlns:a16="http://schemas.microsoft.com/office/drawing/2014/main" id="{B4E2AB01-F115-93F4-986D-CE00021E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17497"/>
          <a:stretch>
            <a:fillRect/>
          </a:stretch>
        </p:blipFill>
        <p:spPr bwMode="auto">
          <a:xfrm>
            <a:off x="6804025" y="1052513"/>
            <a:ext cx="2087563" cy="126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>
            <a:extLst>
              <a:ext uri="{FF2B5EF4-FFF2-40B4-BE49-F238E27FC236}">
                <a16:creationId xmlns:a16="http://schemas.microsoft.com/office/drawing/2014/main" id="{4760726A-D800-5F7D-2D0A-6114AE598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92288"/>
            <a:ext cx="4746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solidFill>
                <a:srgbClr val="CC3300"/>
              </a:solidFill>
              <a:latin typeface="Arial  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DECD6C1-B432-3863-4C26-D61B2EAA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787525"/>
            <a:ext cx="39893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Eintrag von Nektar oder Honigtau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endParaRPr lang="de-DE" altLang="de-DE" sz="600">
              <a:solidFill>
                <a:srgbClr val="CC3300"/>
              </a:solidFill>
              <a:latin typeface="Arial  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Abgabe an Stockbienen, dabei wiederholtes Lüften und Anreicherung mit Sekreten</a:t>
            </a:r>
          </a:p>
        </p:txBody>
      </p:sp>
      <p:pic>
        <p:nvPicPr>
          <p:cNvPr id="9" name="Picture 2" descr="C:\Users\Fesseler\Desktop\Aumeier\Neu Aumeier\Bilder Aumeier klein\143.jpg">
            <a:extLst>
              <a:ext uri="{FF2B5EF4-FFF2-40B4-BE49-F238E27FC236}">
                <a16:creationId xmlns:a16="http://schemas.microsoft.com/office/drawing/2014/main" id="{049926A1-F7D3-4035-E170-88937528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414588"/>
            <a:ext cx="414496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C:\Users\Fesseler\Desktop\Aumeier\Neu Aumeier\Bilder Aumeier klein\144.jpg">
            <a:extLst>
              <a:ext uri="{FF2B5EF4-FFF2-40B4-BE49-F238E27FC236}">
                <a16:creationId xmlns:a16="http://schemas.microsoft.com/office/drawing/2014/main" id="{70747052-6ED1-E52C-10CA-E5A1FE0F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00500"/>
            <a:ext cx="3549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8EE8D077-D885-9284-13E6-223F8D73B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3441700"/>
            <a:ext cx="1439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chemeClr val="bg1"/>
                </a:solidFill>
                <a:latin typeface="Arial  "/>
              </a:rPr>
              <a:t>Nektar-übergabe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470B6EEE-DE48-6DE8-4352-EF745DEE8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4013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Fächeln &amp; Lüften</a:t>
            </a:r>
          </a:p>
        </p:txBody>
      </p:sp>
      <p:sp>
        <p:nvSpPr>
          <p:cNvPr id="13" name="Text Box 26">
            <a:extLst>
              <a:ext uri="{FF2B5EF4-FFF2-40B4-BE49-F238E27FC236}">
                <a16:creationId xmlns:a16="http://schemas.microsoft.com/office/drawing/2014/main" id="{6A0CD1EA-B21B-3798-F3B7-E8E4ECDC5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2395538"/>
            <a:ext cx="4746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solidFill>
                <a:srgbClr val="CC3300"/>
              </a:solidFill>
              <a:latin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238132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15CC7-2570-71FF-F2CD-94B79704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Aktivitäten im Jahresverlauf</a:t>
            </a:r>
          </a:p>
        </p:txBody>
      </p:sp>
      <p:pic>
        <p:nvPicPr>
          <p:cNvPr id="4" name="Picture 17" descr="L:\Home\Lehrer\HELMUTFESSELER\Akten\Obmann für Aus- und Fortbildung\Anfängerkonzept\Neu Aumeier\Bilder Aumeier klein\018.jpg">
            <a:extLst>
              <a:ext uri="{FF2B5EF4-FFF2-40B4-BE49-F238E27FC236}">
                <a16:creationId xmlns:a16="http://schemas.microsoft.com/office/drawing/2014/main" id="{ECD7880F-031C-BB16-DCFE-2E1D0DBC1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3117" r="1949" b="3069"/>
          <a:stretch>
            <a:fillRect/>
          </a:stretch>
        </p:blipFill>
        <p:spPr bwMode="auto">
          <a:xfrm>
            <a:off x="628650" y="1158257"/>
            <a:ext cx="7886700" cy="323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2">
            <a:extLst>
              <a:ext uri="{FF2B5EF4-FFF2-40B4-BE49-F238E27FC236}">
                <a16:creationId xmlns:a16="http://schemas.microsoft.com/office/drawing/2014/main" id="{908AC4A4-25D4-DE52-6D4F-FBB5893F597D}"/>
              </a:ext>
            </a:extLst>
          </p:cNvPr>
          <p:cNvGrpSpPr>
            <a:grpSpLocks/>
          </p:cNvGrpSpPr>
          <p:nvPr/>
        </p:nvGrpSpPr>
        <p:grpSpPr bwMode="auto">
          <a:xfrm>
            <a:off x="711160" y="4751085"/>
            <a:ext cx="7940675" cy="1296987"/>
            <a:chOff x="463" y="3294"/>
            <a:chExt cx="5002" cy="817"/>
          </a:xfrm>
        </p:grpSpPr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1FAA25B0-6006-9C0E-286E-E4460F377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3294"/>
              <a:ext cx="4889" cy="817"/>
            </a:xfrm>
            <a:prstGeom prst="rect">
              <a:avLst/>
            </a:prstGeom>
            <a:solidFill>
              <a:srgbClr val="FFEB9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8D328F0D-0A5C-B0F4-7585-149D07E18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3294"/>
              <a:ext cx="464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latin typeface="Arial" panose="020B0604020202020204" pitchFamily="34" charset="0"/>
                </a:rPr>
                <a:t>Mit einigen Jahren Erfahrung benötigt man pro Bienenvolk und Jahr:  </a:t>
              </a: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9344CCEB-0D4C-9FB7-039C-6D95061DA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475"/>
              <a:ext cx="127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rgbClr val="FF6600"/>
                  </a:solidFill>
                  <a:latin typeface="Arial" panose="020B0604020202020204" pitchFamily="34" charset="0"/>
                </a:rPr>
                <a:t>ca. 3 Stunden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ca. 3 Stunden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ca. 1 Stunde</a:t>
              </a:r>
            </a:p>
          </p:txBody>
        </p: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757618AB-8E7C-115E-3B1B-C1086661C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3488"/>
              <a:ext cx="392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rgbClr val="FF6600"/>
                  </a:solidFill>
                  <a:latin typeface="Arial" panose="020B0604020202020204" pitchFamily="34" charset="0"/>
                </a:rPr>
                <a:t>Für die Völkerführung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für die Honigverarbeitung und –</a:t>
              </a:r>
              <a:r>
                <a:rPr lang="de-DE" altLang="de-DE" sz="1800" b="1" dirty="0" err="1">
                  <a:solidFill>
                    <a:srgbClr val="CC0000"/>
                  </a:solidFill>
                  <a:latin typeface="Arial" panose="020B0604020202020204" pitchFamily="34" charset="0"/>
                </a:rPr>
                <a:t>vermarktung</a:t>
              </a:r>
              <a:endParaRPr lang="de-DE" altLang="de-DE" sz="1800" b="1" dirty="0">
                <a:solidFill>
                  <a:srgbClr val="CC0000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für das Aufarbeiten von Wachs &amp; Waben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2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01421-A6C7-7F99-5E20-365C4C6A1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C83A4-E59E-AA2E-BB9D-8E84C91E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4FF64ED-E628-6BF9-7FC4-C48E037F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25538"/>
            <a:ext cx="345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i="1">
                <a:solidFill>
                  <a:srgbClr val="CC3300"/>
                </a:solidFill>
                <a:latin typeface="Arial" panose="020B0604020202020204" pitchFamily="34" charset="0"/>
              </a:rPr>
              <a:t>Wie entsteht Honig?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47038E4B-60F6-97CE-F688-04E767B7D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773238"/>
            <a:ext cx="504825" cy="3960812"/>
          </a:xfrm>
          <a:prstGeom prst="downArrow">
            <a:avLst>
              <a:gd name="adj1" fmla="val 59417"/>
              <a:gd name="adj2" fmla="val 142534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5" name="Picture 15" descr="blüte">
            <a:extLst>
              <a:ext uri="{FF2B5EF4-FFF2-40B4-BE49-F238E27FC236}">
                <a16:creationId xmlns:a16="http://schemas.microsoft.com/office/drawing/2014/main" id="{2E557419-541A-FD5A-4EC1-74D994D1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1727200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30Mai2004Hoh 131">
            <a:extLst>
              <a:ext uri="{FF2B5EF4-FFF2-40B4-BE49-F238E27FC236}">
                <a16:creationId xmlns:a16="http://schemas.microsoft.com/office/drawing/2014/main" id="{D3F4B84A-E2AC-F2EE-60D5-F3B6E8BC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17497"/>
          <a:stretch>
            <a:fillRect/>
          </a:stretch>
        </p:blipFill>
        <p:spPr bwMode="auto">
          <a:xfrm>
            <a:off x="6804025" y="1052513"/>
            <a:ext cx="2087563" cy="126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esseler\Desktop\Aumeier\Neu Aumeier\Bilder Aumeier klein\143.jpg">
            <a:extLst>
              <a:ext uri="{FF2B5EF4-FFF2-40B4-BE49-F238E27FC236}">
                <a16:creationId xmlns:a16="http://schemas.microsoft.com/office/drawing/2014/main" id="{DB486214-4699-7670-A321-5E474DFB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414588"/>
            <a:ext cx="414496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C:\Users\Fesseler\Desktop\Aumeier\Neu Aumeier\Bilder Aumeier klein\144.jpg">
            <a:extLst>
              <a:ext uri="{FF2B5EF4-FFF2-40B4-BE49-F238E27FC236}">
                <a16:creationId xmlns:a16="http://schemas.microsoft.com/office/drawing/2014/main" id="{09FA1D1E-54FF-0A81-C28E-2448A46B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00500"/>
            <a:ext cx="3549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45CDF619-8494-3FFD-2A91-4B898F4C9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3441700"/>
            <a:ext cx="1439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chemeClr val="bg1"/>
                </a:solidFill>
                <a:latin typeface="Arial  "/>
              </a:rPr>
              <a:t>Nektar-übergabe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5E487AD9-9316-30A7-E22F-3D023EAEF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4013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Fächeln &amp; Lüften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97334978-F589-3331-23C4-007DEBD6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787525"/>
            <a:ext cx="398938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rgbClr val="CC3300"/>
                </a:solidFill>
                <a:latin typeface="Arial  "/>
              </a:rPr>
              <a:t>Eintrag von Nektar oder Honigtau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endParaRPr lang="de-DE" altLang="de-DE" sz="600" dirty="0">
              <a:solidFill>
                <a:srgbClr val="CC3300"/>
              </a:solidFill>
              <a:latin typeface="Arial  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rgbClr val="CC3300"/>
                </a:solidFill>
                <a:latin typeface="Arial  "/>
              </a:rPr>
              <a:t>Abgabe an Stockbienen, dabei wiederholtes Lüften und Anreicherung mit Sekreten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 dirty="0">
                <a:solidFill>
                  <a:srgbClr val="CC3300"/>
                </a:solidFill>
                <a:latin typeface="Arial  "/>
              </a:rPr>
              <a:t>Einlagerung des halbreifen Honigs   in Wabenzellen, Wasserentzug   durch Heizen und Fächeln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30B50123-BE09-0C16-118C-5CA673F21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92288"/>
            <a:ext cx="47466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9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9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3.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4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</p:txBody>
      </p:sp>
    </p:spTree>
    <p:extLst>
      <p:ext uri="{BB962C8B-B14F-4D97-AF65-F5344CB8AC3E}">
        <p14:creationId xmlns:p14="http://schemas.microsoft.com/office/powerpoint/2010/main" val="2634228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3EF88-52C4-FAC0-74A1-D6AA8294E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E67C5-1F93-1B8E-FDC5-5FC4BD3C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pic>
        <p:nvPicPr>
          <p:cNvPr id="3" name="Picture 2" descr="C:\Users\Fesseler\Desktop\Aumeier\Neu Aumeier\Bilder Aumeier klein\145.jpg">
            <a:extLst>
              <a:ext uri="{FF2B5EF4-FFF2-40B4-BE49-F238E27FC236}">
                <a16:creationId xmlns:a16="http://schemas.microsoft.com/office/drawing/2014/main" id="{CCD08128-DE07-9662-8A8A-EE92315D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414838"/>
            <a:ext cx="51879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3C4A600-613D-8A50-E3BB-BDEE52CA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125538"/>
            <a:ext cx="345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 i="1">
                <a:solidFill>
                  <a:srgbClr val="CC3300"/>
                </a:solidFill>
                <a:latin typeface="Arial" panose="020B0604020202020204" pitchFamily="34" charset="0"/>
              </a:rPr>
              <a:t>Wie entsteht Honig?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5617B6C2-DE82-5658-2DA0-E8D8A6A3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773238"/>
            <a:ext cx="504825" cy="3960812"/>
          </a:xfrm>
          <a:prstGeom prst="downArrow">
            <a:avLst>
              <a:gd name="adj1" fmla="val 59417"/>
              <a:gd name="adj2" fmla="val 142534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pic>
        <p:nvPicPr>
          <p:cNvPr id="6" name="Picture 15" descr="blüte">
            <a:extLst>
              <a:ext uri="{FF2B5EF4-FFF2-40B4-BE49-F238E27FC236}">
                <a16:creationId xmlns:a16="http://schemas.microsoft.com/office/drawing/2014/main" id="{0834D827-D826-C1CF-26AB-DAEB2588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1727200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 descr="30Mai2004Hoh 131">
            <a:extLst>
              <a:ext uri="{FF2B5EF4-FFF2-40B4-BE49-F238E27FC236}">
                <a16:creationId xmlns:a16="http://schemas.microsoft.com/office/drawing/2014/main" id="{B654FD8F-2D33-C6E6-386D-8D42BD57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17497"/>
          <a:stretch>
            <a:fillRect/>
          </a:stretch>
        </p:blipFill>
        <p:spPr bwMode="auto">
          <a:xfrm>
            <a:off x="6804025" y="1052513"/>
            <a:ext cx="2087563" cy="126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esseler\Desktop\Aumeier\Neu Aumeier\Bilder Aumeier klein\143.jpg">
            <a:extLst>
              <a:ext uri="{FF2B5EF4-FFF2-40B4-BE49-F238E27FC236}">
                <a16:creationId xmlns:a16="http://schemas.microsoft.com/office/drawing/2014/main" id="{D7FD5899-6A93-03BF-6748-4860496D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414588"/>
            <a:ext cx="414496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:\Users\Fesseler\Desktop\Aumeier\Neu Aumeier\Bilder Aumeier klein\144.jpg">
            <a:extLst>
              <a:ext uri="{FF2B5EF4-FFF2-40B4-BE49-F238E27FC236}">
                <a16:creationId xmlns:a16="http://schemas.microsoft.com/office/drawing/2014/main" id="{6F17D086-A1DD-6096-0CF1-DA8C72DD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00500"/>
            <a:ext cx="35496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5E861616-56D3-ED03-E9D3-D27F9D9DF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3441700"/>
            <a:ext cx="1439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solidFill>
                  <a:schemeClr val="bg1"/>
                </a:solidFill>
                <a:latin typeface="Arial  "/>
              </a:rPr>
              <a:t>Nektar-übergabe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CA728BD7-5F74-4C18-2E69-272E2183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40132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Fächeln &amp; Lüften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37193413-11FC-E45F-68EB-D4BC8524C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92288"/>
            <a:ext cx="47466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1.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3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8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2.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2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9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9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3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4.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400" b="1">
              <a:solidFill>
                <a:srgbClr val="CC3300"/>
              </a:solidFill>
              <a:latin typeface="Arial  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de-DE" altLang="de-DE" sz="1600" b="1">
              <a:solidFill>
                <a:srgbClr val="CC3300"/>
              </a:solidFill>
              <a:latin typeface="Arial  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A26A22C-FAE4-EFE8-9F6E-C2E4D1B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787525"/>
            <a:ext cx="3989388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Eintrag von Nektar oder Honigtau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endParaRPr lang="de-DE" altLang="de-DE" sz="600">
              <a:solidFill>
                <a:srgbClr val="CC3300"/>
              </a:solidFill>
              <a:latin typeface="Arial  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Abgabe an Stockbienen, dabei wiederholtes Lüften und Anreicherung mit Sekreten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rgbClr val="CC3300"/>
                </a:solidFill>
                <a:latin typeface="Arial  "/>
              </a:rPr>
              <a:t>Einlagerung des halbreifen Honigs   in Wabenzellen, Wasserentzug   durch Heizen und Fächeln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2200" b="1">
                <a:solidFill>
                  <a:srgbClr val="CC3300"/>
                </a:solidFill>
                <a:latin typeface="Arial  "/>
              </a:rPr>
              <a:t>Deckeln der gefüllten Zellen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27480AEF-1799-0426-CF8C-4FFCE72E4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97425"/>
            <a:ext cx="2692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de-DE" altLang="de-DE" sz="1600" b="1">
                <a:solidFill>
                  <a:srgbClr val="CC3300"/>
                </a:solidFill>
                <a:latin typeface="Arial  "/>
              </a:rPr>
              <a:t>(&gt;80% Zuckergehalt)</a:t>
            </a:r>
          </a:p>
        </p:txBody>
      </p:sp>
    </p:spTree>
    <p:extLst>
      <p:ext uri="{BB962C8B-B14F-4D97-AF65-F5344CB8AC3E}">
        <p14:creationId xmlns:p14="http://schemas.microsoft.com/office/powerpoint/2010/main" val="1597697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E950-D4BA-5F6C-DF45-E24F5758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6FF69-99BB-4526-17C9-162182A8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pic>
        <p:nvPicPr>
          <p:cNvPr id="3" name="Picture 15" descr="C:\Users\Fesseler\Desktop\Aumeier\Neu Aumeier\Bilder Aumeier klein\148.jpg">
            <a:extLst>
              <a:ext uri="{FF2B5EF4-FFF2-40B4-BE49-F238E27FC236}">
                <a16:creationId xmlns:a16="http://schemas.microsoft.com/office/drawing/2014/main" id="{3CF6F598-1345-037C-DBA8-87D6723A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85900"/>
            <a:ext cx="636428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555492DD-97F7-6604-4806-0E9638A1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981075"/>
            <a:ext cx="5900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Honiggewinnung und Verarbeitung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14123CF-BC46-1AF2-949F-A33B6F415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" y="5683250"/>
            <a:ext cx="8628062" cy="914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DC1A2415-4EDE-9B34-AE52-1FD59B975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761038"/>
            <a:ext cx="52562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800000"/>
                </a:solidFill>
                <a:latin typeface="Arial" panose="020B0604020202020204" pitchFamily="34" charset="0"/>
              </a:rPr>
              <a:t>Nur reifen Honig entnehmen!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800000"/>
                </a:solidFill>
                <a:latin typeface="Arial" panose="020B0604020202020204" pitchFamily="34" charset="0"/>
              </a:rPr>
              <a:t>D.I.B. &lt;18%, Honigverordnung &lt;20%</a:t>
            </a:r>
            <a:r>
              <a:rPr lang="de-DE" altLang="de-DE" sz="2400" b="1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600" b="1">
                <a:solidFill>
                  <a:srgbClr val="800000"/>
                </a:solidFill>
                <a:latin typeface="Arial" panose="020B0604020202020204" pitchFamily="34" charset="0"/>
              </a:rPr>
              <a:t>Wassergehalt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0EFB50CF-2528-598C-1749-1306D47627B7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5862638"/>
            <a:ext cx="3405188" cy="531812"/>
            <a:chOff x="3606" y="3693"/>
            <a:chExt cx="2145" cy="335"/>
          </a:xfrm>
        </p:grpSpPr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C12A1579-3969-72EA-DCB9-8723D043A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9" y="3693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2800" b="1">
                  <a:solidFill>
                    <a:srgbClr val="800000"/>
                  </a:solidFill>
                  <a:latin typeface="Arial" panose="020B0604020202020204" pitchFamily="34" charset="0"/>
                </a:rPr>
                <a:t>Spritzprobe!</a:t>
              </a:r>
            </a:p>
          </p:txBody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3F74E3EA-C7C3-29BF-EC75-EF119BF31C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01" y="3607"/>
              <a:ext cx="326" cy="515"/>
            </a:xfrm>
            <a:prstGeom prst="downArrow">
              <a:avLst>
                <a:gd name="adj1" fmla="val 50000"/>
                <a:gd name="adj2" fmla="val 39494"/>
              </a:avLst>
            </a:prstGeom>
            <a:solidFill>
              <a:schemeClr val="bg1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pic>
        <p:nvPicPr>
          <p:cNvPr id="10" name="Picture 16" descr="C:\Users\Fesseler\Desktop\Aumeier\Neu Aumeier\Bilder Aumeier klein\149.jpg">
            <a:extLst>
              <a:ext uri="{FF2B5EF4-FFF2-40B4-BE49-F238E27FC236}">
                <a16:creationId xmlns:a16="http://schemas.microsoft.com/office/drawing/2014/main" id="{1C2C1D30-8451-C980-1745-1AB66033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557213"/>
            <a:ext cx="35718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5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29A5A-43BA-0743-56FE-C44E98BD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5F50C-4BAF-E3BE-C4CA-5C42024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pic>
        <p:nvPicPr>
          <p:cNvPr id="3" name="Picture 15" descr="C:\Users\Fesseler\Desktop\Aumeier\Neu Aumeier\Bilder Aumeier klein\150.jpg">
            <a:extLst>
              <a:ext uri="{FF2B5EF4-FFF2-40B4-BE49-F238E27FC236}">
                <a16:creationId xmlns:a16="http://schemas.microsoft.com/office/drawing/2014/main" id="{058FC7A5-A7E9-5EF6-6F00-C0F0F28D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340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C961C082-D570-345A-3B9F-1A77B59BA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969963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  <a:latin typeface="Arial" panose="020B0604020202020204" pitchFamily="34" charset="0"/>
              </a:rPr>
              <a:t>Honiggewinnung und Verarbeitung</a:t>
            </a:r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06846E6B-7E44-627C-0735-E356B8AD840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7863" y="1350962"/>
            <a:ext cx="433388" cy="5572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21381 h 21600"/>
              <a:gd name="T20" fmla="*/ 15507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9257"/>
                </a:lnTo>
                <a:lnTo>
                  <a:pt x="15350" y="9257"/>
                </a:lnTo>
                <a:lnTo>
                  <a:pt x="15350" y="21381"/>
                </a:lnTo>
                <a:lnTo>
                  <a:pt x="0" y="21381"/>
                </a:lnTo>
                <a:lnTo>
                  <a:pt x="0" y="21600"/>
                </a:lnTo>
                <a:lnTo>
                  <a:pt x="15507" y="21600"/>
                </a:lnTo>
                <a:lnTo>
                  <a:pt x="15507" y="9257"/>
                </a:lnTo>
                <a:lnTo>
                  <a:pt x="21600" y="9257"/>
                </a:lnTo>
                <a:lnTo>
                  <a:pt x="15429" y="0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29724723-3A9D-D21E-F6DF-A127FBB8F4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7775" y="1546225"/>
            <a:ext cx="2273300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 panose="020B0A04020102020204" pitchFamily="34" charset="0"/>
              </a:rPr>
              <a:t>Entdeckeln</a:t>
            </a:r>
          </a:p>
        </p:txBody>
      </p:sp>
    </p:spTree>
    <p:extLst>
      <p:ext uri="{BB962C8B-B14F-4D97-AF65-F5344CB8AC3E}">
        <p14:creationId xmlns:p14="http://schemas.microsoft.com/office/powerpoint/2010/main" val="4171326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CDDD-9702-CC03-4843-1F238AFB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39A11-E3AD-7661-8BF7-04F16F85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pic>
        <p:nvPicPr>
          <p:cNvPr id="3" name="Picture 18" descr="C:\Users\Fesseler\Desktop\Aumeier\Neu Aumeier\Bilder Aumeier klein\153.jpg">
            <a:extLst>
              <a:ext uri="{FF2B5EF4-FFF2-40B4-BE49-F238E27FC236}">
                <a16:creationId xmlns:a16="http://schemas.microsoft.com/office/drawing/2014/main" id="{9D888958-3B06-255F-AB96-ED0F1F67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969963"/>
            <a:ext cx="31448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>
            <a:extLst>
              <a:ext uri="{FF2B5EF4-FFF2-40B4-BE49-F238E27FC236}">
                <a16:creationId xmlns:a16="http://schemas.microsoft.com/office/drawing/2014/main" id="{F4A6F7ED-8B3D-374B-E1F9-A1C8AC9121AD}"/>
              </a:ext>
            </a:extLst>
          </p:cNvPr>
          <p:cNvGrpSpPr>
            <a:grpSpLocks/>
          </p:cNvGrpSpPr>
          <p:nvPr/>
        </p:nvGrpSpPr>
        <p:grpSpPr bwMode="auto">
          <a:xfrm>
            <a:off x="4773613" y="981075"/>
            <a:ext cx="701675" cy="576263"/>
            <a:chOff x="-32" y="618"/>
            <a:chExt cx="442" cy="363"/>
          </a:xfrm>
        </p:grpSpPr>
        <p:sp>
          <p:nvSpPr>
            <p:cNvPr id="5" name="AutoShape 22">
              <a:extLst>
                <a:ext uri="{FF2B5EF4-FFF2-40B4-BE49-F238E27FC236}">
                  <a16:creationId xmlns:a16="http://schemas.microsoft.com/office/drawing/2014/main" id="{653AB0DB-AF58-3768-D2E3-871CDC4928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" y="625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D5CDCCBA-6155-D29E-F3F6-6FE0E735C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" y="618"/>
              <a:ext cx="137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pic>
        <p:nvPicPr>
          <p:cNvPr id="7" name="Picture 17" descr="C:\Users\Fesseler\Desktop\Aumeier\Neu Aumeier\Bilder Aumeier klein\152.jpg">
            <a:extLst>
              <a:ext uri="{FF2B5EF4-FFF2-40B4-BE49-F238E27FC236}">
                <a16:creationId xmlns:a16="http://schemas.microsoft.com/office/drawing/2014/main" id="{708D8646-27F7-6485-578D-EAE02294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985838"/>
            <a:ext cx="420846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4">
            <a:extLst>
              <a:ext uri="{FF2B5EF4-FFF2-40B4-BE49-F238E27FC236}">
                <a16:creationId xmlns:a16="http://schemas.microsoft.com/office/drawing/2014/main" id="{E605C974-7065-9ABF-B713-3EF8CE5D5A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24525" y="1098550"/>
            <a:ext cx="1562100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 panose="020B0A04020102020204" pitchFamily="34" charset="0"/>
              </a:rPr>
              <a:t>Sieben</a:t>
            </a:r>
          </a:p>
        </p:txBody>
      </p:sp>
      <p:grpSp>
        <p:nvGrpSpPr>
          <p:cNvPr id="9" name="Group 20">
            <a:extLst>
              <a:ext uri="{FF2B5EF4-FFF2-40B4-BE49-F238E27FC236}">
                <a16:creationId xmlns:a16="http://schemas.microsoft.com/office/drawing/2014/main" id="{74F027EA-729D-314F-9763-00E0311A09C3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981075"/>
            <a:ext cx="701675" cy="576263"/>
            <a:chOff x="-32" y="618"/>
            <a:chExt cx="442" cy="363"/>
          </a:xfrm>
        </p:grpSpPr>
        <p:sp>
          <p:nvSpPr>
            <p:cNvPr id="10" name="AutoShape 18">
              <a:extLst>
                <a:ext uri="{FF2B5EF4-FFF2-40B4-BE49-F238E27FC236}">
                  <a16:creationId xmlns:a16="http://schemas.microsoft.com/office/drawing/2014/main" id="{9FC5FDE1-1F85-79DD-D0D2-CD3F387777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" y="625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19">
              <a:extLst>
                <a:ext uri="{FF2B5EF4-FFF2-40B4-BE49-F238E27FC236}">
                  <a16:creationId xmlns:a16="http://schemas.microsoft.com/office/drawing/2014/main" id="{B04A7EE9-C44A-89E0-57BE-FECAF6867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" y="618"/>
              <a:ext cx="137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sp>
        <p:nvSpPr>
          <p:cNvPr id="12" name="WordArt 10">
            <a:extLst>
              <a:ext uri="{FF2B5EF4-FFF2-40B4-BE49-F238E27FC236}">
                <a16:creationId xmlns:a16="http://schemas.microsoft.com/office/drawing/2014/main" id="{55CE24C9-D73A-82A7-C3AF-3BA8551FA0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1125538"/>
            <a:ext cx="2273300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 panose="020B0A04020102020204" pitchFamily="34" charset="0"/>
              </a:rPr>
              <a:t>Schleudern</a:t>
            </a:r>
          </a:p>
        </p:txBody>
      </p:sp>
    </p:spTree>
    <p:extLst>
      <p:ext uri="{BB962C8B-B14F-4D97-AF65-F5344CB8AC3E}">
        <p14:creationId xmlns:p14="http://schemas.microsoft.com/office/powerpoint/2010/main" val="1514754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9D0D1-2279-BE99-06A4-F1AF882B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58B2F-6FED-8BF5-1DD0-04DA6AE2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WordArt 8">
            <a:extLst>
              <a:ext uri="{FF2B5EF4-FFF2-40B4-BE49-F238E27FC236}">
                <a16:creationId xmlns:a16="http://schemas.microsoft.com/office/drawing/2014/main" id="{594BCF35-D55F-A078-E7A0-5FC8DE1DE6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73725" y="1196975"/>
            <a:ext cx="2066925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 panose="020B0A04020102020204" pitchFamily="34" charset="0"/>
              </a:rPr>
              <a:t>Etikettieren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F482EBC2-E453-8E12-7CA3-3598C578A9A7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981075"/>
            <a:ext cx="701675" cy="576263"/>
            <a:chOff x="-32" y="618"/>
            <a:chExt cx="442" cy="363"/>
          </a:xfrm>
        </p:grpSpPr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2EB1C752-CE3B-ECD6-891A-BDA418F7F7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" y="625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48A18F21-E9AF-7935-9C6C-B9AB569BB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" y="618"/>
              <a:ext cx="137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5AF937FB-AD6B-CBEA-A955-7FE91E1DD910}"/>
              </a:ext>
            </a:extLst>
          </p:cNvPr>
          <p:cNvGrpSpPr>
            <a:grpSpLocks/>
          </p:cNvGrpSpPr>
          <p:nvPr/>
        </p:nvGrpSpPr>
        <p:grpSpPr bwMode="auto">
          <a:xfrm>
            <a:off x="4773613" y="981075"/>
            <a:ext cx="701675" cy="576263"/>
            <a:chOff x="-32" y="618"/>
            <a:chExt cx="442" cy="363"/>
          </a:xfrm>
        </p:grpSpPr>
        <p:sp>
          <p:nvSpPr>
            <p:cNvPr id="8" name="AutoShape 13">
              <a:extLst>
                <a:ext uri="{FF2B5EF4-FFF2-40B4-BE49-F238E27FC236}">
                  <a16:creationId xmlns:a16="http://schemas.microsoft.com/office/drawing/2014/main" id="{F372890F-F5F6-32F3-BDAF-4055769BEA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" y="625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4E35E2EB-E1DA-A491-D05B-43253467E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" y="618"/>
              <a:ext cx="137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sp>
        <p:nvSpPr>
          <p:cNvPr id="10" name="WordArt 20">
            <a:extLst>
              <a:ext uri="{FF2B5EF4-FFF2-40B4-BE49-F238E27FC236}">
                <a16:creationId xmlns:a16="http://schemas.microsoft.com/office/drawing/2014/main" id="{A126D505-73C0-1E34-160F-97D7BF8840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6288" y="1196975"/>
            <a:ext cx="1657350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 panose="020B0A04020102020204" pitchFamily="34" charset="0"/>
              </a:rPr>
              <a:t>Abfüllen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A695B13D-5F8A-11A1-2B08-455A3DE3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645150"/>
            <a:ext cx="2197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</a:rPr>
              <a:t>Quelle: Dr. W.Mühlen</a:t>
            </a:r>
          </a:p>
        </p:txBody>
      </p:sp>
      <p:pic>
        <p:nvPicPr>
          <p:cNvPr id="12" name="Picture 17" descr="C:\Users\Fesseler\Desktop\Aumeier\Neu Aumeier\Bilder Aumeier klein\154.jpg">
            <a:extLst>
              <a:ext uri="{FF2B5EF4-FFF2-40B4-BE49-F238E27FC236}">
                <a16:creationId xmlns:a16="http://schemas.microsoft.com/office/drawing/2014/main" id="{C9E69BD2-4943-5950-69AF-2F115BD3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703388"/>
            <a:ext cx="49847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C:\Users\Fesseler\Desktop\Aumeier\Neu Aumeier\Bilder Aumeier klein\155.jpg">
            <a:extLst>
              <a:ext uri="{FF2B5EF4-FFF2-40B4-BE49-F238E27FC236}">
                <a16:creationId xmlns:a16="http://schemas.microsoft.com/office/drawing/2014/main" id="{75C30DC9-391A-4EF8-1799-B65DD4A0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714500"/>
            <a:ext cx="38862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500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C52B-4F1B-FD9C-1775-FC0A7D59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BAA89-667B-3A49-3068-A789CD16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zur Honigernte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A17CD90-030C-AABC-400C-95AE76204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077913"/>
            <a:ext cx="7272338" cy="55451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WordArt 9">
            <a:extLst>
              <a:ext uri="{FF2B5EF4-FFF2-40B4-BE49-F238E27FC236}">
                <a16:creationId xmlns:a16="http://schemas.microsoft.com/office/drawing/2014/main" id="{EFC0E4F0-C48F-AC9B-FB49-CF11F3CD0C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8888" y="1293813"/>
            <a:ext cx="16478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Ernten</a:t>
            </a:r>
          </a:p>
        </p:txBody>
      </p:sp>
      <p:sp>
        <p:nvSpPr>
          <p:cNvPr id="5" name="WordArt 10">
            <a:extLst>
              <a:ext uri="{FF2B5EF4-FFF2-40B4-BE49-F238E27FC236}">
                <a16:creationId xmlns:a16="http://schemas.microsoft.com/office/drawing/2014/main" id="{C97AA90E-0D85-198E-D3A0-3F20F8A7C7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34753">
            <a:off x="4356100" y="2446338"/>
            <a:ext cx="3743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Arial Black" panose="020B0A04020102020204" pitchFamily="34" charset="0"/>
              </a:rPr>
              <a:t>Vermarkten</a:t>
            </a:r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462C87E0-A585-7A85-E742-1AF76DF12E44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2555875"/>
            <a:ext cx="2679700" cy="552450"/>
            <a:chOff x="1419" y="1458"/>
            <a:chExt cx="1688" cy="348"/>
          </a:xfrm>
        </p:grpSpPr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id="{8DA3CD91-90DC-92E2-E87C-9D2756E0F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0" y="1479"/>
              <a:ext cx="133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Schleudern</a:t>
              </a:r>
            </a:p>
          </p:txBody>
        </p:sp>
        <p:sp>
          <p:nvSpPr>
            <p:cNvPr id="8" name="AutoShape 13">
              <a:extLst>
                <a:ext uri="{FF2B5EF4-FFF2-40B4-BE49-F238E27FC236}">
                  <a16:creationId xmlns:a16="http://schemas.microsoft.com/office/drawing/2014/main" id="{7EBF3462-FA40-D7F8-AD28-D07098DBF2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58" y="1419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797CA024-C643-8C17-56F9-9B4325A9EED8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5275263"/>
            <a:ext cx="2644775" cy="554037"/>
            <a:chOff x="3288" y="3171"/>
            <a:chExt cx="1666" cy="349"/>
          </a:xfrm>
        </p:grpSpPr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AB4EC6DF-CF5E-FDD8-9F96-3E014C235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" y="3193"/>
              <a:ext cx="13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Etikettieren</a:t>
              </a:r>
            </a:p>
          </p:txBody>
        </p:sp>
        <p:sp>
          <p:nvSpPr>
            <p:cNvPr id="11" name="AutoShape 16">
              <a:extLst>
                <a:ext uri="{FF2B5EF4-FFF2-40B4-BE49-F238E27FC236}">
                  <a16:creationId xmlns:a16="http://schemas.microsoft.com/office/drawing/2014/main" id="{A354B052-265B-191A-EB17-99B67C690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27" y="3132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50F03128-D3C6-5BF1-A5DA-0303C81DFC0F}"/>
              </a:ext>
            </a:extLst>
          </p:cNvPr>
          <p:cNvGrpSpPr>
            <a:grpSpLocks/>
          </p:cNvGrpSpPr>
          <p:nvPr/>
        </p:nvGrpSpPr>
        <p:grpSpPr bwMode="auto">
          <a:xfrm>
            <a:off x="4552950" y="4678363"/>
            <a:ext cx="2132013" cy="541337"/>
            <a:chOff x="2868" y="2795"/>
            <a:chExt cx="1343" cy="341"/>
          </a:xfrm>
        </p:grpSpPr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5FC5082D-2D90-71EA-D2A7-B108C843B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" y="2809"/>
              <a:ext cx="101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Abfüllen</a:t>
              </a:r>
            </a:p>
          </p:txBody>
        </p:sp>
        <p:sp>
          <p:nvSpPr>
            <p:cNvPr id="14" name="AutoShape 19">
              <a:extLst>
                <a:ext uri="{FF2B5EF4-FFF2-40B4-BE49-F238E27FC236}">
                  <a16:creationId xmlns:a16="http://schemas.microsoft.com/office/drawing/2014/main" id="{A7C07048-FA85-0C16-786E-3732C532C9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907" y="2756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1B0056FC-B3DD-E6B1-708B-ED01E5DCCD51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4154488"/>
            <a:ext cx="2933700" cy="523875"/>
            <a:chOff x="2426" y="2465"/>
            <a:chExt cx="1848" cy="330"/>
          </a:xfrm>
        </p:grpSpPr>
        <p:sp>
          <p:nvSpPr>
            <p:cNvPr id="16" name="Text Box 21">
              <a:extLst>
                <a:ext uri="{FF2B5EF4-FFF2-40B4-BE49-F238E27FC236}">
                  <a16:creationId xmlns:a16="http://schemas.microsoft.com/office/drawing/2014/main" id="{FF98F1C0-B95F-2F0A-4074-57315920A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9" y="2468"/>
              <a:ext cx="15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Abschäumen</a:t>
              </a:r>
            </a:p>
          </p:txBody>
        </p:sp>
        <p:sp>
          <p:nvSpPr>
            <p:cNvPr id="17" name="AutoShape 22">
              <a:extLst>
                <a:ext uri="{FF2B5EF4-FFF2-40B4-BE49-F238E27FC236}">
                  <a16:creationId xmlns:a16="http://schemas.microsoft.com/office/drawing/2014/main" id="{E29B5F63-C4A0-5F78-D32B-7073A28095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65" y="2426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8" name="Group 23">
            <a:extLst>
              <a:ext uri="{FF2B5EF4-FFF2-40B4-BE49-F238E27FC236}">
                <a16:creationId xmlns:a16="http://schemas.microsoft.com/office/drawing/2014/main" id="{9447C175-A5F3-549B-5DFA-1220F545FCE9}"/>
              </a:ext>
            </a:extLst>
          </p:cNvPr>
          <p:cNvGrpSpPr>
            <a:grpSpLocks/>
          </p:cNvGrpSpPr>
          <p:nvPr/>
        </p:nvGrpSpPr>
        <p:grpSpPr bwMode="auto">
          <a:xfrm>
            <a:off x="3022600" y="3160713"/>
            <a:ext cx="2071688" cy="979487"/>
            <a:chOff x="1904" y="1839"/>
            <a:chExt cx="1305" cy="617"/>
          </a:xfrm>
        </p:grpSpPr>
        <p:sp>
          <p:nvSpPr>
            <p:cNvPr id="19" name="Text Box 24">
              <a:extLst>
                <a:ext uri="{FF2B5EF4-FFF2-40B4-BE49-F238E27FC236}">
                  <a16:creationId xmlns:a16="http://schemas.microsoft.com/office/drawing/2014/main" id="{0C0DAE97-1BAF-8C59-5E8F-B818FC26B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6" y="1860"/>
              <a:ext cx="104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Sieben, Klären</a:t>
              </a:r>
            </a:p>
          </p:txBody>
        </p:sp>
        <p:sp>
          <p:nvSpPr>
            <p:cNvPr id="20" name="AutoShape 25">
              <a:extLst>
                <a:ext uri="{FF2B5EF4-FFF2-40B4-BE49-F238E27FC236}">
                  <a16:creationId xmlns:a16="http://schemas.microsoft.com/office/drawing/2014/main" id="{4259F279-B29E-9B07-C258-02EA5AA05D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943" y="1800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1" name="Group 26">
            <a:extLst>
              <a:ext uri="{FF2B5EF4-FFF2-40B4-BE49-F238E27FC236}">
                <a16:creationId xmlns:a16="http://schemas.microsoft.com/office/drawing/2014/main" id="{256E0199-BEC3-1612-5E98-0D35B7FF63D3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1922463"/>
            <a:ext cx="2660650" cy="538162"/>
            <a:chOff x="884" y="1059"/>
            <a:chExt cx="1676" cy="339"/>
          </a:xfrm>
        </p:grpSpPr>
        <p:sp>
          <p:nvSpPr>
            <p:cNvPr id="22" name="Text Box 27">
              <a:extLst>
                <a:ext uri="{FF2B5EF4-FFF2-40B4-BE49-F238E27FC236}">
                  <a16:creationId xmlns:a16="http://schemas.microsoft.com/office/drawing/2014/main" id="{326117F3-168E-1CEA-8102-40704DC6E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071"/>
              <a:ext cx="131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Entdeckeln</a:t>
              </a:r>
              <a:endParaRPr lang="de-DE" altLang="de-DE" sz="2800">
                <a:solidFill>
                  <a:srgbClr val="CC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AutoShape 28">
              <a:extLst>
                <a:ext uri="{FF2B5EF4-FFF2-40B4-BE49-F238E27FC236}">
                  <a16:creationId xmlns:a16="http://schemas.microsoft.com/office/drawing/2014/main" id="{60649400-1413-60B1-E288-B99644535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23" y="1020"/>
              <a:ext cx="273" cy="3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21354 h 21600"/>
                <a:gd name="T20" fmla="*/ 15508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9257"/>
                  </a:lnTo>
                  <a:lnTo>
                    <a:pt x="15350" y="9257"/>
                  </a:lnTo>
                  <a:lnTo>
                    <a:pt x="15350" y="21381"/>
                  </a:lnTo>
                  <a:lnTo>
                    <a:pt x="0" y="21381"/>
                  </a:lnTo>
                  <a:lnTo>
                    <a:pt x="0" y="21600"/>
                  </a:lnTo>
                  <a:lnTo>
                    <a:pt x="15507" y="21600"/>
                  </a:lnTo>
                  <a:lnTo>
                    <a:pt x="15507" y="9257"/>
                  </a:lnTo>
                  <a:lnTo>
                    <a:pt x="21600" y="9257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4" name="Group 29">
            <a:extLst>
              <a:ext uri="{FF2B5EF4-FFF2-40B4-BE49-F238E27FC236}">
                <a16:creationId xmlns:a16="http://schemas.microsoft.com/office/drawing/2014/main" id="{3E9332D6-01D6-1AB1-1495-59528E4D0D15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814763"/>
            <a:ext cx="2946400" cy="1255712"/>
            <a:chOff x="385" y="2251"/>
            <a:chExt cx="1856" cy="791"/>
          </a:xfrm>
        </p:grpSpPr>
        <p:sp>
          <p:nvSpPr>
            <p:cNvPr id="25" name="Text Box 30">
              <a:extLst>
                <a:ext uri="{FF2B5EF4-FFF2-40B4-BE49-F238E27FC236}">
                  <a16:creationId xmlns:a16="http://schemas.microsoft.com/office/drawing/2014/main" id="{9860028D-C869-5EEF-FC36-1903C0F05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2251"/>
              <a:ext cx="10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Lagern &amp;</a:t>
              </a:r>
            </a:p>
          </p:txBody>
        </p:sp>
        <p:sp>
          <p:nvSpPr>
            <p:cNvPr id="26" name="Text Box 31">
              <a:extLst>
                <a:ext uri="{FF2B5EF4-FFF2-40B4-BE49-F238E27FC236}">
                  <a16:creationId xmlns:a16="http://schemas.microsoft.com/office/drawing/2014/main" id="{2DE9E50B-53BA-B0CA-3804-F2DA076E9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524"/>
              <a:ext cx="176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>
                  <a:solidFill>
                    <a:srgbClr val="CC0099"/>
                  </a:solidFill>
                  <a:latin typeface="Arial" panose="020B0604020202020204" pitchFamily="34" charset="0"/>
                </a:rPr>
                <a:t>Wieder-verflüssigen</a:t>
              </a:r>
            </a:p>
          </p:txBody>
        </p:sp>
        <p:sp>
          <p:nvSpPr>
            <p:cNvPr id="27" name="AutoShape 32">
              <a:extLst>
                <a:ext uri="{FF2B5EF4-FFF2-40B4-BE49-F238E27FC236}">
                  <a16:creationId xmlns:a16="http://schemas.microsoft.com/office/drawing/2014/main" id="{9AA4BEAC-B5B7-9D72-ECD7-923DE08BE7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40156" flipH="1">
              <a:off x="1927" y="2341"/>
              <a:ext cx="314" cy="589"/>
            </a:xfrm>
            <a:prstGeom prst="curvedLeftArrow">
              <a:avLst>
                <a:gd name="adj1" fmla="val 23743"/>
                <a:gd name="adj2" fmla="val 61259"/>
                <a:gd name="adj3" fmla="val 62477"/>
              </a:avLst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33">
            <a:extLst>
              <a:ext uri="{FF2B5EF4-FFF2-40B4-BE49-F238E27FC236}">
                <a16:creationId xmlns:a16="http://schemas.microsoft.com/office/drawing/2014/main" id="{03DEDD24-A606-23A9-A175-9A06E7D998B8}"/>
              </a:ext>
            </a:extLst>
          </p:cNvPr>
          <p:cNvGrpSpPr>
            <a:grpSpLocks/>
          </p:cNvGrpSpPr>
          <p:nvPr/>
        </p:nvGrpSpPr>
        <p:grpSpPr bwMode="auto">
          <a:xfrm>
            <a:off x="2538413" y="4822825"/>
            <a:ext cx="1884362" cy="1233488"/>
            <a:chOff x="1599" y="2886"/>
            <a:chExt cx="1187" cy="777"/>
          </a:xfrm>
        </p:grpSpPr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6CB4CE56-7C45-1743-2812-A26F9AC73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" y="3067"/>
              <a:ext cx="96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Rühren,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800" b="1">
                  <a:solidFill>
                    <a:srgbClr val="CC0099"/>
                  </a:solidFill>
                  <a:latin typeface="Arial" panose="020B0604020202020204" pitchFamily="34" charset="0"/>
                </a:rPr>
                <a:t>Impfen</a:t>
              </a:r>
            </a:p>
          </p:txBody>
        </p:sp>
        <p:sp>
          <p:nvSpPr>
            <p:cNvPr id="30" name="AutoShape 35">
              <a:extLst>
                <a:ext uri="{FF2B5EF4-FFF2-40B4-BE49-F238E27FC236}">
                  <a16:creationId xmlns:a16="http://schemas.microsoft.com/office/drawing/2014/main" id="{54CC5F64-2C40-6511-AB07-967F79600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45986" flipH="1">
              <a:off x="2472" y="2886"/>
              <a:ext cx="314" cy="589"/>
            </a:xfrm>
            <a:prstGeom prst="curvedLeftArrow">
              <a:avLst>
                <a:gd name="adj1" fmla="val 23743"/>
                <a:gd name="adj2" fmla="val 61259"/>
                <a:gd name="adj3" fmla="val 62477"/>
              </a:avLst>
            </a:prstGeom>
            <a:solidFill>
              <a:srgbClr val="CC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24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3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2890F-ACED-0B1B-28C1-63090A07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6E7C2-0553-7938-D7FF-A86A4BBF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AD529-F735-85F5-37EE-280351D13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989C12C-E1B0-0E9C-5CC1-ADD006EC4C6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B9F6FE-254E-D786-CBF8-7C51CDA3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35EA4E-D7EF-443C-D63D-922A0EA72583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8" name="Picture 7" descr="Zage2">
              <a:extLst>
                <a:ext uri="{FF2B5EF4-FFF2-40B4-BE49-F238E27FC236}">
                  <a16:creationId xmlns:a16="http://schemas.microsoft.com/office/drawing/2014/main" id="{9B473D7E-2120-4764-5202-3B3D7B3AB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9E688F-DFD0-6659-A382-74349174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29B56085-31C8-9C01-365B-4CA9997F3F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0355B44B-B8F5-E260-5BEF-378C12700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A2E71EEC-7C00-E099-2B81-548FA90D0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D45B0E16-5E62-D104-E8D0-AC66CF18A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3766DB8A-4897-4CB4-70CA-40544D67C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C93AEB19-E3D4-B7F3-190C-369A205CC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9804BA0F-47A1-B4C1-12B6-849CB6A6A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33C76D1C-8C3A-402B-F86E-E111E593DD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15A308B5-DE15-A55C-410B-5BBFFD203B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3D1D49D8-2B3A-38DA-2C93-C35BF78B9B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80EDE8-31C5-4E92-6BD5-A57F0FC64B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20">
              <a:extLst>
                <a:ext uri="{FF2B5EF4-FFF2-40B4-BE49-F238E27FC236}">
                  <a16:creationId xmlns:a16="http://schemas.microsoft.com/office/drawing/2014/main" id="{DCE4B784-BC06-6247-1573-272FADAA5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21">
              <a:extLst>
                <a:ext uri="{FF2B5EF4-FFF2-40B4-BE49-F238E27FC236}">
                  <a16:creationId xmlns:a16="http://schemas.microsoft.com/office/drawing/2014/main" id="{7667CB8B-02C2-1D91-D0EE-D3E1FD9D5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2">
              <a:extLst>
                <a:ext uri="{FF2B5EF4-FFF2-40B4-BE49-F238E27FC236}">
                  <a16:creationId xmlns:a16="http://schemas.microsoft.com/office/drawing/2014/main" id="{D50B424E-7D55-03E8-EF72-C311BF61D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AutoShape 23">
              <a:extLst>
                <a:ext uri="{FF2B5EF4-FFF2-40B4-BE49-F238E27FC236}">
                  <a16:creationId xmlns:a16="http://schemas.microsoft.com/office/drawing/2014/main" id="{97B726E4-6465-3599-17AD-FF821E2F4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7F626E-9495-E559-A456-04EBB710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6" name="Rectangle 25" descr="Zeitungspapier">
                <a:extLst>
                  <a:ext uri="{FF2B5EF4-FFF2-40B4-BE49-F238E27FC236}">
                    <a16:creationId xmlns:a16="http://schemas.microsoft.com/office/drawing/2014/main" id="{79BF124E-066B-6F9E-D0A3-FEEF0330E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6" descr="Zeitungspapier">
                <a:extLst>
                  <a:ext uri="{FF2B5EF4-FFF2-40B4-BE49-F238E27FC236}">
                    <a16:creationId xmlns:a16="http://schemas.microsoft.com/office/drawing/2014/main" id="{F5C77103-DF54-6767-D3E6-E0F45320C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AutoShape 27" descr="Zeitungspapier">
                <a:extLst>
                  <a:ext uri="{FF2B5EF4-FFF2-40B4-BE49-F238E27FC236}">
                    <a16:creationId xmlns:a16="http://schemas.microsoft.com/office/drawing/2014/main" id="{FEDDE6BF-09FA-54AB-CCC4-5F68A54A1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BDEBF8-C4A6-776D-E932-B610107B4757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30" name="Picture 29" descr="Zage2">
              <a:extLst>
                <a:ext uri="{FF2B5EF4-FFF2-40B4-BE49-F238E27FC236}">
                  <a16:creationId xmlns:a16="http://schemas.microsoft.com/office/drawing/2014/main" id="{5284EC1E-F064-A3E7-C5C3-1DAA2D324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2E1DA41-B51F-0A51-2D59-3C090DC9A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31">
              <a:extLst>
                <a:ext uri="{FF2B5EF4-FFF2-40B4-BE49-F238E27FC236}">
                  <a16:creationId xmlns:a16="http://schemas.microsoft.com/office/drawing/2014/main" id="{BBE62AFE-2581-1613-4652-4FCE3D1E7C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2">
              <a:extLst>
                <a:ext uri="{FF2B5EF4-FFF2-40B4-BE49-F238E27FC236}">
                  <a16:creationId xmlns:a16="http://schemas.microsoft.com/office/drawing/2014/main" id="{F96BC8DC-406A-165D-19E4-DEE6489C5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3">
              <a:extLst>
                <a:ext uri="{FF2B5EF4-FFF2-40B4-BE49-F238E27FC236}">
                  <a16:creationId xmlns:a16="http://schemas.microsoft.com/office/drawing/2014/main" id="{1DA4D7B1-44F9-7EBC-5B42-23F64E824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34">
              <a:extLst>
                <a:ext uri="{FF2B5EF4-FFF2-40B4-BE49-F238E27FC236}">
                  <a16:creationId xmlns:a16="http://schemas.microsoft.com/office/drawing/2014/main" id="{0DB4F543-25D1-36A2-BFA7-A97651638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AutoShape 35">
              <a:extLst>
                <a:ext uri="{FF2B5EF4-FFF2-40B4-BE49-F238E27FC236}">
                  <a16:creationId xmlns:a16="http://schemas.microsoft.com/office/drawing/2014/main" id="{06B923BC-8163-454B-E7C4-10B57F90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BE674DAF-D3C0-1667-4591-0C5FB271B6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9DFF0601-EB3D-026F-E033-784974411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F2F0B8DA-0D96-42D7-FD48-088D5A14F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CC3F0-BE4D-62BD-A1FB-A11A9D4D3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1" name="Rectangle 40" descr="Zeitungspapier">
                <a:extLst>
                  <a:ext uri="{FF2B5EF4-FFF2-40B4-BE49-F238E27FC236}">
                    <a16:creationId xmlns:a16="http://schemas.microsoft.com/office/drawing/2014/main" id="{3818700F-3DC6-FBBD-5A62-5A775B435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41" descr="Zeitungspapier">
                <a:extLst>
                  <a:ext uri="{FF2B5EF4-FFF2-40B4-BE49-F238E27FC236}">
                    <a16:creationId xmlns:a16="http://schemas.microsoft.com/office/drawing/2014/main" id="{5CB814F4-4F14-5C17-FF6A-53823DC51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AutoShape 42" descr="Zeitungspapier">
                <a:extLst>
                  <a:ext uri="{FF2B5EF4-FFF2-40B4-BE49-F238E27FC236}">
                    <a16:creationId xmlns:a16="http://schemas.microsoft.com/office/drawing/2014/main" id="{B4BAD3E5-C592-EB0F-12AB-845A276D0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95A896-ABA7-8CF0-8578-1B63E8A42805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A9DD224-8E07-FD4C-F202-3951C7416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9" name="Picture 45" descr="Zage2">
                <a:extLst>
                  <a:ext uri="{FF2B5EF4-FFF2-40B4-BE49-F238E27FC236}">
                    <a16:creationId xmlns:a16="http://schemas.microsoft.com/office/drawing/2014/main" id="{19FE0B29-1BA6-1799-773E-E3A135A4C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6">
                <a:extLst>
                  <a:ext uri="{FF2B5EF4-FFF2-40B4-BE49-F238E27FC236}">
                    <a16:creationId xmlns:a16="http://schemas.microsoft.com/office/drawing/2014/main" id="{9A91EAEF-BC0A-1450-6930-A3AA9095A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7">
                <a:extLst>
                  <a:ext uri="{FF2B5EF4-FFF2-40B4-BE49-F238E27FC236}">
                    <a16:creationId xmlns:a16="http://schemas.microsoft.com/office/drawing/2014/main" id="{A9014796-7463-2ABD-423B-955D612B2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8" descr="Zeitungspapier">
                <a:extLst>
                  <a:ext uri="{FF2B5EF4-FFF2-40B4-BE49-F238E27FC236}">
                    <a16:creationId xmlns:a16="http://schemas.microsoft.com/office/drawing/2014/main" id="{3D621E1C-8630-808E-207A-02E8F3872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9" descr="Zeitungspapier">
                <a:extLst>
                  <a:ext uri="{FF2B5EF4-FFF2-40B4-BE49-F238E27FC236}">
                    <a16:creationId xmlns:a16="http://schemas.microsoft.com/office/drawing/2014/main" id="{808FD5D3-3FAE-60D6-EDF0-C636EA586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50" descr="Zeitungspapier">
                <a:extLst>
                  <a:ext uri="{FF2B5EF4-FFF2-40B4-BE49-F238E27FC236}">
                    <a16:creationId xmlns:a16="http://schemas.microsoft.com/office/drawing/2014/main" id="{6FDA7BA3-7F58-B062-B108-CFFF29732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51">
                <a:extLst>
                  <a:ext uri="{FF2B5EF4-FFF2-40B4-BE49-F238E27FC236}">
                    <a16:creationId xmlns:a16="http://schemas.microsoft.com/office/drawing/2014/main" id="{7A5D8BDD-3951-6892-46B3-6DCB765C6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2">
                <a:extLst>
                  <a:ext uri="{FF2B5EF4-FFF2-40B4-BE49-F238E27FC236}">
                    <a16:creationId xmlns:a16="http://schemas.microsoft.com/office/drawing/2014/main" id="{8F87E643-6CD4-94D0-4ECB-BABF3820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53">
                <a:extLst>
                  <a:ext uri="{FF2B5EF4-FFF2-40B4-BE49-F238E27FC236}">
                    <a16:creationId xmlns:a16="http://schemas.microsoft.com/office/drawing/2014/main" id="{E6818FA2-D2CB-CD4F-737B-AD86DA87D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4">
                <a:extLst>
                  <a:ext uri="{FF2B5EF4-FFF2-40B4-BE49-F238E27FC236}">
                    <a16:creationId xmlns:a16="http://schemas.microsoft.com/office/drawing/2014/main" id="{A27F982C-8CA2-C750-1966-60E8568B6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id="{F33986E3-ADE2-1292-FBF4-4482704D0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6">
                <a:extLst>
                  <a:ext uri="{FF2B5EF4-FFF2-40B4-BE49-F238E27FC236}">
                    <a16:creationId xmlns:a16="http://schemas.microsoft.com/office/drawing/2014/main" id="{D344BC3A-4747-D064-35DA-BE4C51147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7">
                <a:extLst>
                  <a:ext uri="{FF2B5EF4-FFF2-40B4-BE49-F238E27FC236}">
                    <a16:creationId xmlns:a16="http://schemas.microsoft.com/office/drawing/2014/main" id="{45082613-333D-5D5E-6D89-F4F2C2D8F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8">
                <a:extLst>
                  <a:ext uri="{FF2B5EF4-FFF2-40B4-BE49-F238E27FC236}">
                    <a16:creationId xmlns:a16="http://schemas.microsoft.com/office/drawing/2014/main" id="{31279047-48F4-AD9E-72BD-525401F2A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59">
                <a:extLst>
                  <a:ext uri="{FF2B5EF4-FFF2-40B4-BE49-F238E27FC236}">
                    <a16:creationId xmlns:a16="http://schemas.microsoft.com/office/drawing/2014/main" id="{7E95CC1F-BEB0-F2C4-18CF-F3F4919A7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AutoShape 60">
                <a:extLst>
                  <a:ext uri="{FF2B5EF4-FFF2-40B4-BE49-F238E27FC236}">
                    <a16:creationId xmlns:a16="http://schemas.microsoft.com/office/drawing/2014/main" id="{39AC498D-D662-1FEF-333F-62BD8E81F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5" name="Line 61">
                <a:extLst>
                  <a:ext uri="{FF2B5EF4-FFF2-40B4-BE49-F238E27FC236}">
                    <a16:creationId xmlns:a16="http://schemas.microsoft.com/office/drawing/2014/main" id="{3F21EA54-B49F-988D-68D1-D6F1BFBFE5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62">
                <a:extLst>
                  <a:ext uri="{FF2B5EF4-FFF2-40B4-BE49-F238E27FC236}">
                    <a16:creationId xmlns:a16="http://schemas.microsoft.com/office/drawing/2014/main" id="{63980FBA-F6CB-07A8-D2E8-153E492BA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63">
                <a:extLst>
                  <a:ext uri="{FF2B5EF4-FFF2-40B4-BE49-F238E27FC236}">
                    <a16:creationId xmlns:a16="http://schemas.microsoft.com/office/drawing/2014/main" id="{7FC33888-4047-F9EB-846F-2CA52B059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" name="Group 64">
              <a:extLst>
                <a:ext uri="{FF2B5EF4-FFF2-40B4-BE49-F238E27FC236}">
                  <a16:creationId xmlns:a16="http://schemas.microsoft.com/office/drawing/2014/main" id="{6EB1A542-7596-EA54-0181-B07293B20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7" name="Line 65">
                <a:extLst>
                  <a:ext uri="{FF2B5EF4-FFF2-40B4-BE49-F238E27FC236}">
                    <a16:creationId xmlns:a16="http://schemas.microsoft.com/office/drawing/2014/main" id="{C529A580-446F-F48C-702F-51CC9166C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66">
                <a:extLst>
                  <a:ext uri="{FF2B5EF4-FFF2-40B4-BE49-F238E27FC236}">
                    <a16:creationId xmlns:a16="http://schemas.microsoft.com/office/drawing/2014/main" id="{44F31C34-B5B0-27B0-E3FE-31952E442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C2FB63A-393A-E9B0-16FE-092008DCE447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7FCA19-93D8-6481-7839-F5982C4F1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3" name="Picture 69" descr="Zage2">
                <a:extLst>
                  <a:ext uri="{FF2B5EF4-FFF2-40B4-BE49-F238E27FC236}">
                    <a16:creationId xmlns:a16="http://schemas.microsoft.com/office/drawing/2014/main" id="{BC40C6E8-F3AB-7973-BC94-EB67B2F16E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70">
                <a:extLst>
                  <a:ext uri="{FF2B5EF4-FFF2-40B4-BE49-F238E27FC236}">
                    <a16:creationId xmlns:a16="http://schemas.microsoft.com/office/drawing/2014/main" id="{F6CF5865-9D12-EC58-1F10-CC4F4B946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71">
                <a:extLst>
                  <a:ext uri="{FF2B5EF4-FFF2-40B4-BE49-F238E27FC236}">
                    <a16:creationId xmlns:a16="http://schemas.microsoft.com/office/drawing/2014/main" id="{24C5BA0F-44B5-2360-DD95-4CB22D340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2">
                <a:extLst>
                  <a:ext uri="{FF2B5EF4-FFF2-40B4-BE49-F238E27FC236}">
                    <a16:creationId xmlns:a16="http://schemas.microsoft.com/office/drawing/2014/main" id="{6264BBE2-5E33-6134-6003-E61E911D5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AutoShape 73">
                <a:extLst>
                  <a:ext uri="{FF2B5EF4-FFF2-40B4-BE49-F238E27FC236}">
                    <a16:creationId xmlns:a16="http://schemas.microsoft.com/office/drawing/2014/main" id="{00D0CEDB-4A0A-4BC2-BB60-C10F99782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8" name="Group 74">
                <a:extLst>
                  <a:ext uri="{FF2B5EF4-FFF2-40B4-BE49-F238E27FC236}">
                    <a16:creationId xmlns:a16="http://schemas.microsoft.com/office/drawing/2014/main" id="{95BF396D-7FF5-F37D-EEE8-E1FCD697CC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6" name="Rectangle 75" descr="Zeitungspapier">
                  <a:extLst>
                    <a:ext uri="{FF2B5EF4-FFF2-40B4-BE49-F238E27FC236}">
                      <a16:creationId xmlns:a16="http://schemas.microsoft.com/office/drawing/2014/main" id="{2C44BFA1-AB0B-0E0B-4C28-C54AC16252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6" descr="Zeitungspapier">
                  <a:extLst>
                    <a:ext uri="{FF2B5EF4-FFF2-40B4-BE49-F238E27FC236}">
                      <a16:creationId xmlns:a16="http://schemas.microsoft.com/office/drawing/2014/main" id="{2B43355C-45E6-DE35-EB23-08D9DD972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8" name="AutoShape 77" descr="Zeitungspapier">
                  <a:extLst>
                    <a:ext uri="{FF2B5EF4-FFF2-40B4-BE49-F238E27FC236}">
                      <a16:creationId xmlns:a16="http://schemas.microsoft.com/office/drawing/2014/main" id="{6C5F249A-54EF-3588-EF48-928E70AD8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9" name="AutoShape 78">
                <a:extLst>
                  <a:ext uri="{FF2B5EF4-FFF2-40B4-BE49-F238E27FC236}">
                    <a16:creationId xmlns:a16="http://schemas.microsoft.com/office/drawing/2014/main" id="{9718B818-9BC4-4695-3A1F-89460F831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9">
                <a:extLst>
                  <a:ext uri="{FF2B5EF4-FFF2-40B4-BE49-F238E27FC236}">
                    <a16:creationId xmlns:a16="http://schemas.microsoft.com/office/drawing/2014/main" id="{7D8E82A6-8E86-87F8-ACE8-DE270A1D1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80">
                <a:extLst>
                  <a:ext uri="{FF2B5EF4-FFF2-40B4-BE49-F238E27FC236}">
                    <a16:creationId xmlns:a16="http://schemas.microsoft.com/office/drawing/2014/main" id="{084542F0-53ED-8DEB-5AC5-1DB788AE9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81">
                <a:extLst>
                  <a:ext uri="{FF2B5EF4-FFF2-40B4-BE49-F238E27FC236}">
                    <a16:creationId xmlns:a16="http://schemas.microsoft.com/office/drawing/2014/main" id="{B600C705-B1AF-1791-B14B-ECE5C5F10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2">
                <a:extLst>
                  <a:ext uri="{FF2B5EF4-FFF2-40B4-BE49-F238E27FC236}">
                    <a16:creationId xmlns:a16="http://schemas.microsoft.com/office/drawing/2014/main" id="{6B4F8116-529F-5B1F-C187-05C9D98FD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3">
                <a:extLst>
                  <a:ext uri="{FF2B5EF4-FFF2-40B4-BE49-F238E27FC236}">
                    <a16:creationId xmlns:a16="http://schemas.microsoft.com/office/drawing/2014/main" id="{1E1DA533-8C12-9AB8-E5CC-AC9566B32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4">
                <a:extLst>
                  <a:ext uri="{FF2B5EF4-FFF2-40B4-BE49-F238E27FC236}">
                    <a16:creationId xmlns:a16="http://schemas.microsoft.com/office/drawing/2014/main" id="{88A563E8-461B-B187-B825-58386D504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5">
                <a:extLst>
                  <a:ext uri="{FF2B5EF4-FFF2-40B4-BE49-F238E27FC236}">
                    <a16:creationId xmlns:a16="http://schemas.microsoft.com/office/drawing/2014/main" id="{07D21BF2-21F5-68C7-5D78-FFA7D119F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FFB8D62-CEE0-1943-7BAD-CDEA02270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7">
                <a:extLst>
                  <a:ext uri="{FF2B5EF4-FFF2-40B4-BE49-F238E27FC236}">
                    <a16:creationId xmlns:a16="http://schemas.microsoft.com/office/drawing/2014/main" id="{540D47C8-290F-DF30-2174-AEAFF5E5C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8">
                <a:extLst>
                  <a:ext uri="{FF2B5EF4-FFF2-40B4-BE49-F238E27FC236}">
                    <a16:creationId xmlns:a16="http://schemas.microsoft.com/office/drawing/2014/main" id="{D61ED5BF-BF21-34E8-E311-C54468AFE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9">
                <a:extLst>
                  <a:ext uri="{FF2B5EF4-FFF2-40B4-BE49-F238E27FC236}">
                    <a16:creationId xmlns:a16="http://schemas.microsoft.com/office/drawing/2014/main" id="{9AC6ACD7-A612-D009-3742-301D497B1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90">
                <a:extLst>
                  <a:ext uri="{FF2B5EF4-FFF2-40B4-BE49-F238E27FC236}">
                    <a16:creationId xmlns:a16="http://schemas.microsoft.com/office/drawing/2014/main" id="{A734F1F2-6228-93B8-A688-22834636A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AutoShape 91">
                <a:extLst>
                  <a:ext uri="{FF2B5EF4-FFF2-40B4-BE49-F238E27FC236}">
                    <a16:creationId xmlns:a16="http://schemas.microsoft.com/office/drawing/2014/main" id="{ABEC7EA2-329A-40F1-50E3-BD59F35A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Line 92">
                <a:extLst>
                  <a:ext uri="{FF2B5EF4-FFF2-40B4-BE49-F238E27FC236}">
                    <a16:creationId xmlns:a16="http://schemas.microsoft.com/office/drawing/2014/main" id="{B2D2A54D-1210-D750-FDE9-8645B74B28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93">
                <a:extLst>
                  <a:ext uri="{FF2B5EF4-FFF2-40B4-BE49-F238E27FC236}">
                    <a16:creationId xmlns:a16="http://schemas.microsoft.com/office/drawing/2014/main" id="{9DB8878B-4833-D272-B1C7-AD8DA64EA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94">
                <a:extLst>
                  <a:ext uri="{FF2B5EF4-FFF2-40B4-BE49-F238E27FC236}">
                    <a16:creationId xmlns:a16="http://schemas.microsoft.com/office/drawing/2014/main" id="{2FAFEBFA-5D81-6341-C349-A99019065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" name="Group 95">
              <a:extLst>
                <a:ext uri="{FF2B5EF4-FFF2-40B4-BE49-F238E27FC236}">
                  <a16:creationId xmlns:a16="http://schemas.microsoft.com/office/drawing/2014/main" id="{84DE4820-0397-7363-C29D-EF574F318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1" name="Line 96">
                <a:extLst>
                  <a:ext uri="{FF2B5EF4-FFF2-40B4-BE49-F238E27FC236}">
                    <a16:creationId xmlns:a16="http://schemas.microsoft.com/office/drawing/2014/main" id="{6AA8648F-42D2-B9DC-8CB4-37AB168D1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Line 97">
                <a:extLst>
                  <a:ext uri="{FF2B5EF4-FFF2-40B4-BE49-F238E27FC236}">
                    <a16:creationId xmlns:a16="http://schemas.microsoft.com/office/drawing/2014/main" id="{30F3FD74-FF20-636B-C054-4330730C6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BC929AD-4896-98D0-B9F7-057570D65439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8201F62-EC85-7851-6E5F-9C5AA8FD4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4" name="Picture 100" descr="Zage2">
                <a:extLst>
                  <a:ext uri="{FF2B5EF4-FFF2-40B4-BE49-F238E27FC236}">
                    <a16:creationId xmlns:a16="http://schemas.microsoft.com/office/drawing/2014/main" id="{02239FE6-6CA1-641E-6BDF-C647C5C8F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101">
                <a:extLst>
                  <a:ext uri="{FF2B5EF4-FFF2-40B4-BE49-F238E27FC236}">
                    <a16:creationId xmlns:a16="http://schemas.microsoft.com/office/drawing/2014/main" id="{C1E7198D-E2AB-C7E0-180C-795BD1E73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2">
                <a:extLst>
                  <a:ext uri="{FF2B5EF4-FFF2-40B4-BE49-F238E27FC236}">
                    <a16:creationId xmlns:a16="http://schemas.microsoft.com/office/drawing/2014/main" id="{A6D49575-8A3B-EC27-C53C-C3728F0EE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Rectangle 103" descr="Zeitungspapier">
                <a:extLst>
                  <a:ext uri="{FF2B5EF4-FFF2-40B4-BE49-F238E27FC236}">
                    <a16:creationId xmlns:a16="http://schemas.microsoft.com/office/drawing/2014/main" id="{42EA840D-88DC-4F1A-C010-85845CE91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4" descr="Zeitungspapier">
                <a:extLst>
                  <a:ext uri="{FF2B5EF4-FFF2-40B4-BE49-F238E27FC236}">
                    <a16:creationId xmlns:a16="http://schemas.microsoft.com/office/drawing/2014/main" id="{C4B9BE79-9880-9E82-6F91-0012EC6BC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5" descr="Zeitungspapier">
                <a:extLst>
                  <a:ext uri="{FF2B5EF4-FFF2-40B4-BE49-F238E27FC236}">
                    <a16:creationId xmlns:a16="http://schemas.microsoft.com/office/drawing/2014/main" id="{0A91808B-2B8C-5FA2-07EF-B24D6FBA1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6">
                <a:extLst>
                  <a:ext uri="{FF2B5EF4-FFF2-40B4-BE49-F238E27FC236}">
                    <a16:creationId xmlns:a16="http://schemas.microsoft.com/office/drawing/2014/main" id="{98DC32B1-3628-3BE6-6472-808F7FDFE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7">
                <a:extLst>
                  <a:ext uri="{FF2B5EF4-FFF2-40B4-BE49-F238E27FC236}">
                    <a16:creationId xmlns:a16="http://schemas.microsoft.com/office/drawing/2014/main" id="{A7380C89-89E4-14D3-4B01-8BC961B29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08">
                <a:extLst>
                  <a:ext uri="{FF2B5EF4-FFF2-40B4-BE49-F238E27FC236}">
                    <a16:creationId xmlns:a16="http://schemas.microsoft.com/office/drawing/2014/main" id="{0DDAB9D5-5E13-B268-3044-2BD96A1F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9">
                <a:extLst>
                  <a:ext uri="{FF2B5EF4-FFF2-40B4-BE49-F238E27FC236}">
                    <a16:creationId xmlns:a16="http://schemas.microsoft.com/office/drawing/2014/main" id="{E30FC6A3-4CE8-F39B-4939-77700373B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Rectangle 110">
                <a:extLst>
                  <a:ext uri="{FF2B5EF4-FFF2-40B4-BE49-F238E27FC236}">
                    <a16:creationId xmlns:a16="http://schemas.microsoft.com/office/drawing/2014/main" id="{99CB263C-0016-3A09-E29F-B4A4EC902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11">
                <a:extLst>
                  <a:ext uri="{FF2B5EF4-FFF2-40B4-BE49-F238E27FC236}">
                    <a16:creationId xmlns:a16="http://schemas.microsoft.com/office/drawing/2014/main" id="{C0108759-B348-E2BC-B837-8F86BD5AF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2">
                <a:extLst>
                  <a:ext uri="{FF2B5EF4-FFF2-40B4-BE49-F238E27FC236}">
                    <a16:creationId xmlns:a16="http://schemas.microsoft.com/office/drawing/2014/main" id="{A4498BEB-F72E-D145-1ECC-6868B9E4B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3">
                <a:extLst>
                  <a:ext uri="{FF2B5EF4-FFF2-40B4-BE49-F238E27FC236}">
                    <a16:creationId xmlns:a16="http://schemas.microsoft.com/office/drawing/2014/main" id="{0B25461E-D9E8-B212-E84B-4C319843C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114">
                <a:extLst>
                  <a:ext uri="{FF2B5EF4-FFF2-40B4-BE49-F238E27FC236}">
                    <a16:creationId xmlns:a16="http://schemas.microsoft.com/office/drawing/2014/main" id="{25C91589-4377-84BA-152B-9EEDC82B1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AutoShape 115">
                <a:extLst>
                  <a:ext uri="{FF2B5EF4-FFF2-40B4-BE49-F238E27FC236}">
                    <a16:creationId xmlns:a16="http://schemas.microsoft.com/office/drawing/2014/main" id="{0CC53B6B-1CC2-D2F1-7FD4-AE0BF48A8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0" name="Line 116">
                <a:extLst>
                  <a:ext uri="{FF2B5EF4-FFF2-40B4-BE49-F238E27FC236}">
                    <a16:creationId xmlns:a16="http://schemas.microsoft.com/office/drawing/2014/main" id="{7B6CC47C-C7E5-CA1E-7F1D-1D5F410C5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17">
                <a:extLst>
                  <a:ext uri="{FF2B5EF4-FFF2-40B4-BE49-F238E27FC236}">
                    <a16:creationId xmlns:a16="http://schemas.microsoft.com/office/drawing/2014/main" id="{37F87BCD-490C-0E1C-DC3B-7F2B582AA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18">
                <a:extLst>
                  <a:ext uri="{FF2B5EF4-FFF2-40B4-BE49-F238E27FC236}">
                    <a16:creationId xmlns:a16="http://schemas.microsoft.com/office/drawing/2014/main" id="{9F72B40E-79AD-4A7B-7A11-57BDC9300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1" name="Group 119">
              <a:extLst>
                <a:ext uri="{FF2B5EF4-FFF2-40B4-BE49-F238E27FC236}">
                  <a16:creationId xmlns:a16="http://schemas.microsoft.com/office/drawing/2014/main" id="{78BF6858-3D1A-E0E2-4307-4BF7C94887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2" name="Line 120">
                <a:extLst>
                  <a:ext uri="{FF2B5EF4-FFF2-40B4-BE49-F238E27FC236}">
                    <a16:creationId xmlns:a16="http://schemas.microsoft.com/office/drawing/2014/main" id="{327CC398-B00E-F695-CE4F-50F0B542A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121">
                <a:extLst>
                  <a:ext uri="{FF2B5EF4-FFF2-40B4-BE49-F238E27FC236}">
                    <a16:creationId xmlns:a16="http://schemas.microsoft.com/office/drawing/2014/main" id="{9AC4D8AD-B4AE-4479-B8BC-8D0791E94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3" name="Rectangle 124">
            <a:extLst>
              <a:ext uri="{FF2B5EF4-FFF2-40B4-BE49-F238E27FC236}">
                <a16:creationId xmlns:a16="http://schemas.microsoft.com/office/drawing/2014/main" id="{535B5BA3-2D0F-CC7A-CE16-67E280963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4" name="Line 125">
            <a:extLst>
              <a:ext uri="{FF2B5EF4-FFF2-40B4-BE49-F238E27FC236}">
                <a16:creationId xmlns:a16="http://schemas.microsoft.com/office/drawing/2014/main" id="{D28BC56F-74EA-0017-272F-0898EF0B28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Line 126">
            <a:extLst>
              <a:ext uri="{FF2B5EF4-FFF2-40B4-BE49-F238E27FC236}">
                <a16:creationId xmlns:a16="http://schemas.microsoft.com/office/drawing/2014/main" id="{D31CD6BA-0217-DE4C-1905-04FBB89FE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127">
            <a:extLst>
              <a:ext uri="{FF2B5EF4-FFF2-40B4-BE49-F238E27FC236}">
                <a16:creationId xmlns:a16="http://schemas.microsoft.com/office/drawing/2014/main" id="{AE304ADA-850C-FC1E-73BC-ACE804EF1EA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7" name="Freeform 128">
            <a:extLst>
              <a:ext uri="{FF2B5EF4-FFF2-40B4-BE49-F238E27FC236}">
                <a16:creationId xmlns:a16="http://schemas.microsoft.com/office/drawing/2014/main" id="{3AB1F5AE-7A69-807F-3DA4-554B9E5FD48C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Freeform 129">
            <a:extLst>
              <a:ext uri="{FF2B5EF4-FFF2-40B4-BE49-F238E27FC236}">
                <a16:creationId xmlns:a16="http://schemas.microsoft.com/office/drawing/2014/main" id="{0FE30EB4-1887-FD12-98C5-793257534F6B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9" name="Text Box 130">
            <a:extLst>
              <a:ext uri="{FF2B5EF4-FFF2-40B4-BE49-F238E27FC236}">
                <a16:creationId xmlns:a16="http://schemas.microsoft.com/office/drawing/2014/main" id="{B4F69FA1-94E9-1A30-2097-FF56C20D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30" name="Group 131">
            <a:extLst>
              <a:ext uri="{FF2B5EF4-FFF2-40B4-BE49-F238E27FC236}">
                <a16:creationId xmlns:a16="http://schemas.microsoft.com/office/drawing/2014/main" id="{0E39F812-EB20-6085-777C-B25A5C92097D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1" name="Text Box 132">
              <a:extLst>
                <a:ext uri="{FF2B5EF4-FFF2-40B4-BE49-F238E27FC236}">
                  <a16:creationId xmlns:a16="http://schemas.microsoft.com/office/drawing/2014/main" id="{F3141D96-FBD8-CC7B-1AF2-07FBDD201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2" name="Line 133">
              <a:extLst>
                <a:ext uri="{FF2B5EF4-FFF2-40B4-BE49-F238E27FC236}">
                  <a16:creationId xmlns:a16="http://schemas.microsoft.com/office/drawing/2014/main" id="{6361FA4A-3905-7C77-C6E9-0E5D168CF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" name="Line 134">
            <a:extLst>
              <a:ext uri="{FF2B5EF4-FFF2-40B4-BE49-F238E27FC236}">
                <a16:creationId xmlns:a16="http://schemas.microsoft.com/office/drawing/2014/main" id="{EF411496-A41E-E4A6-99A2-FA37CC103EA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135">
            <a:extLst>
              <a:ext uri="{FF2B5EF4-FFF2-40B4-BE49-F238E27FC236}">
                <a16:creationId xmlns:a16="http://schemas.microsoft.com/office/drawing/2014/main" id="{06C550E8-9D0F-9BD7-EE37-05B63DCBC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5" name="Rectangle 136">
            <a:extLst>
              <a:ext uri="{FF2B5EF4-FFF2-40B4-BE49-F238E27FC236}">
                <a16:creationId xmlns:a16="http://schemas.microsoft.com/office/drawing/2014/main" id="{25B542F0-F2A0-56E0-D246-1DEBF888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6" name="Rectangle 137">
            <a:extLst>
              <a:ext uri="{FF2B5EF4-FFF2-40B4-BE49-F238E27FC236}">
                <a16:creationId xmlns:a16="http://schemas.microsoft.com/office/drawing/2014/main" id="{8C496DA1-DC91-8D41-E706-17397E443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7" name="Rectangle 138">
            <a:extLst>
              <a:ext uri="{FF2B5EF4-FFF2-40B4-BE49-F238E27FC236}">
                <a16:creationId xmlns:a16="http://schemas.microsoft.com/office/drawing/2014/main" id="{8ED5AD3A-A5B7-3EC2-F2C9-EE202BB1D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8" name="Rectangle 139">
            <a:extLst>
              <a:ext uri="{FF2B5EF4-FFF2-40B4-BE49-F238E27FC236}">
                <a16:creationId xmlns:a16="http://schemas.microsoft.com/office/drawing/2014/main" id="{B2773B5E-8878-548B-7BB0-F009C32A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9" name="Rectangle 140">
            <a:extLst>
              <a:ext uri="{FF2B5EF4-FFF2-40B4-BE49-F238E27FC236}">
                <a16:creationId xmlns:a16="http://schemas.microsoft.com/office/drawing/2014/main" id="{60DAD07A-387B-51D1-79D1-A8036E69B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40" name="Rectangle 141">
            <a:extLst>
              <a:ext uri="{FF2B5EF4-FFF2-40B4-BE49-F238E27FC236}">
                <a16:creationId xmlns:a16="http://schemas.microsoft.com/office/drawing/2014/main" id="{1D4FC862-F664-A4F6-F0AE-F7BAD4EEC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1" name="Rectangle 142">
            <a:extLst>
              <a:ext uri="{FF2B5EF4-FFF2-40B4-BE49-F238E27FC236}">
                <a16:creationId xmlns:a16="http://schemas.microsoft.com/office/drawing/2014/main" id="{BF0A34E7-BE71-5BB6-13BC-B62B8D327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2" name="Rectangle 143">
            <a:extLst>
              <a:ext uri="{FF2B5EF4-FFF2-40B4-BE49-F238E27FC236}">
                <a16:creationId xmlns:a16="http://schemas.microsoft.com/office/drawing/2014/main" id="{D385B4BC-6A20-BF90-55D1-027455E7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3" name="Rectangle 144">
            <a:extLst>
              <a:ext uri="{FF2B5EF4-FFF2-40B4-BE49-F238E27FC236}">
                <a16:creationId xmlns:a16="http://schemas.microsoft.com/office/drawing/2014/main" id="{49BE939E-B77C-7152-A7CB-04C77B284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4" name="Rectangle 145">
            <a:extLst>
              <a:ext uri="{FF2B5EF4-FFF2-40B4-BE49-F238E27FC236}">
                <a16:creationId xmlns:a16="http://schemas.microsoft.com/office/drawing/2014/main" id="{4E6FD8F1-FAC8-BE4C-7830-4B5FB240F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5" name="Rectangle 146">
            <a:extLst>
              <a:ext uri="{FF2B5EF4-FFF2-40B4-BE49-F238E27FC236}">
                <a16:creationId xmlns:a16="http://schemas.microsoft.com/office/drawing/2014/main" id="{D515FB6F-D83C-1C1B-07F1-82BA9BEA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6" name="Rectangle 147">
            <a:extLst>
              <a:ext uri="{FF2B5EF4-FFF2-40B4-BE49-F238E27FC236}">
                <a16:creationId xmlns:a16="http://schemas.microsoft.com/office/drawing/2014/main" id="{BECA2E40-3508-6A7A-427F-0FC2AEA55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7" name="Rectangle 148">
            <a:extLst>
              <a:ext uri="{FF2B5EF4-FFF2-40B4-BE49-F238E27FC236}">
                <a16:creationId xmlns:a16="http://schemas.microsoft.com/office/drawing/2014/main" id="{FD10E18A-E55F-1FCF-65A5-B1BDDBB6D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8" name="Rectangle 149">
            <a:extLst>
              <a:ext uri="{FF2B5EF4-FFF2-40B4-BE49-F238E27FC236}">
                <a16:creationId xmlns:a16="http://schemas.microsoft.com/office/drawing/2014/main" id="{17264368-8F91-26E8-54DD-D52AB0ED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50">
            <a:extLst>
              <a:ext uri="{FF2B5EF4-FFF2-40B4-BE49-F238E27FC236}">
                <a16:creationId xmlns:a16="http://schemas.microsoft.com/office/drawing/2014/main" id="{CCF84495-706C-BA78-E98D-26F4B2FF7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50" name="Rectangle 151">
            <a:extLst>
              <a:ext uri="{FF2B5EF4-FFF2-40B4-BE49-F238E27FC236}">
                <a16:creationId xmlns:a16="http://schemas.microsoft.com/office/drawing/2014/main" id="{8FCA3B25-F1C4-7BD6-0D00-777F5F56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diagnose </a:t>
            </a:r>
          </a:p>
        </p:txBody>
      </p:sp>
      <p:sp>
        <p:nvSpPr>
          <p:cNvPr id="151" name="Rectangle 152">
            <a:extLst>
              <a:ext uri="{FF2B5EF4-FFF2-40B4-BE49-F238E27FC236}">
                <a16:creationId xmlns:a16="http://schemas.microsoft.com/office/drawing/2014/main" id="{1B48A8AC-EBA2-D189-CA50-692B13F0D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2" name="Rectangle 153">
            <a:extLst>
              <a:ext uri="{FF2B5EF4-FFF2-40B4-BE49-F238E27FC236}">
                <a16:creationId xmlns:a16="http://schemas.microsoft.com/office/drawing/2014/main" id="{CC87BAC5-9C11-6124-E1EA-49A5E97F8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3" name="Rectangle 154">
            <a:extLst>
              <a:ext uri="{FF2B5EF4-FFF2-40B4-BE49-F238E27FC236}">
                <a16:creationId xmlns:a16="http://schemas.microsoft.com/office/drawing/2014/main" id="{896199B8-2361-37D7-FD29-E69F5ECB3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4" name="Rectangle 155">
            <a:extLst>
              <a:ext uri="{FF2B5EF4-FFF2-40B4-BE49-F238E27FC236}">
                <a16:creationId xmlns:a16="http://schemas.microsoft.com/office/drawing/2014/main" id="{BC564743-5DC1-6EB1-2C30-2EC427C4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5" name="Rectangle 156">
            <a:extLst>
              <a:ext uri="{FF2B5EF4-FFF2-40B4-BE49-F238E27FC236}">
                <a16:creationId xmlns:a16="http://schemas.microsoft.com/office/drawing/2014/main" id="{E46796CF-D9F9-F1F6-5514-A46EA6560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6" name="Rectangle 157">
            <a:extLst>
              <a:ext uri="{FF2B5EF4-FFF2-40B4-BE49-F238E27FC236}">
                <a16:creationId xmlns:a16="http://schemas.microsoft.com/office/drawing/2014/main" id="{F0CBE130-6F81-E41C-D59D-205A5BB78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7" name="Rectangle 158">
            <a:extLst>
              <a:ext uri="{FF2B5EF4-FFF2-40B4-BE49-F238E27FC236}">
                <a16:creationId xmlns:a16="http://schemas.microsoft.com/office/drawing/2014/main" id="{194C40DF-C6F0-1AA7-CC88-C1D416C2A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8" name="Rectangle 159">
            <a:extLst>
              <a:ext uri="{FF2B5EF4-FFF2-40B4-BE49-F238E27FC236}">
                <a16:creationId xmlns:a16="http://schemas.microsoft.com/office/drawing/2014/main" id="{694E16C3-EC6F-DC53-F396-C05B5E129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9" name="Rectangle 160">
            <a:extLst>
              <a:ext uri="{FF2B5EF4-FFF2-40B4-BE49-F238E27FC236}">
                <a16:creationId xmlns:a16="http://schemas.microsoft.com/office/drawing/2014/main" id="{AD9C75B9-EC26-6430-F16E-1E98744A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60" name="Rectangle 161">
            <a:extLst>
              <a:ext uri="{FF2B5EF4-FFF2-40B4-BE49-F238E27FC236}">
                <a16:creationId xmlns:a16="http://schemas.microsoft.com/office/drawing/2014/main" id="{ED6B5323-1FD6-49CF-3CE2-5B6FFE06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1" name="Text Box 162">
            <a:extLst>
              <a:ext uri="{FF2B5EF4-FFF2-40B4-BE49-F238E27FC236}">
                <a16:creationId xmlns:a16="http://schemas.microsoft.com/office/drawing/2014/main" id="{16C2201E-6276-2C18-D50D-9C219B60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2" name="Line 163">
            <a:extLst>
              <a:ext uri="{FF2B5EF4-FFF2-40B4-BE49-F238E27FC236}">
                <a16:creationId xmlns:a16="http://schemas.microsoft.com/office/drawing/2014/main" id="{D95FBD12-6801-B2B9-CB62-67DE188E9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4">
            <a:extLst>
              <a:ext uri="{FF2B5EF4-FFF2-40B4-BE49-F238E27FC236}">
                <a16:creationId xmlns:a16="http://schemas.microsoft.com/office/drawing/2014/main" id="{4A62012A-A924-44A6-92BF-4FC5DC7AD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Line 165">
            <a:extLst>
              <a:ext uri="{FF2B5EF4-FFF2-40B4-BE49-F238E27FC236}">
                <a16:creationId xmlns:a16="http://schemas.microsoft.com/office/drawing/2014/main" id="{DFCD3184-4195-A2CC-0CAE-D62A421DD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" name="Line 166">
            <a:extLst>
              <a:ext uri="{FF2B5EF4-FFF2-40B4-BE49-F238E27FC236}">
                <a16:creationId xmlns:a16="http://schemas.microsoft.com/office/drawing/2014/main" id="{F62057A7-9185-FA58-01A6-3528E1DE9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" name="Rectangle 167">
            <a:extLst>
              <a:ext uri="{FF2B5EF4-FFF2-40B4-BE49-F238E27FC236}">
                <a16:creationId xmlns:a16="http://schemas.microsoft.com/office/drawing/2014/main" id="{366D8F74-2F72-EF0D-40E9-742E6E89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7" name="Rectangle 168">
            <a:extLst>
              <a:ext uri="{FF2B5EF4-FFF2-40B4-BE49-F238E27FC236}">
                <a16:creationId xmlns:a16="http://schemas.microsoft.com/office/drawing/2014/main" id="{B2D4ACBF-B668-DC4A-4A2E-144AE5C3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8" name="Rectangle 169">
            <a:extLst>
              <a:ext uri="{FF2B5EF4-FFF2-40B4-BE49-F238E27FC236}">
                <a16:creationId xmlns:a16="http://schemas.microsoft.com/office/drawing/2014/main" id="{7DB44174-E084-2392-CE87-895477D86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644900"/>
            <a:ext cx="2541587" cy="32131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9" name="Rectangle 170">
            <a:extLst>
              <a:ext uri="{FF2B5EF4-FFF2-40B4-BE49-F238E27FC236}">
                <a16:creationId xmlns:a16="http://schemas.microsoft.com/office/drawing/2014/main" id="{B6053ECD-54C8-42A1-3B2F-E44174698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3703638"/>
            <a:ext cx="4121150" cy="3141662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70" name="Group 171">
            <a:extLst>
              <a:ext uri="{FF2B5EF4-FFF2-40B4-BE49-F238E27FC236}">
                <a16:creationId xmlns:a16="http://schemas.microsoft.com/office/drawing/2014/main" id="{E3420EF6-B803-BF8D-59D3-1DECE069CA8F}"/>
              </a:ext>
            </a:extLst>
          </p:cNvPr>
          <p:cNvGrpSpPr>
            <a:grpSpLocks/>
          </p:cNvGrpSpPr>
          <p:nvPr/>
        </p:nvGrpSpPr>
        <p:grpSpPr bwMode="auto">
          <a:xfrm>
            <a:off x="3803650" y="3835400"/>
            <a:ext cx="1073150" cy="563563"/>
            <a:chOff x="-250" y="2552"/>
            <a:chExt cx="676" cy="355"/>
          </a:xfrm>
        </p:grpSpPr>
        <p:sp>
          <p:nvSpPr>
            <p:cNvPr id="171" name="Rectangle 172">
              <a:extLst>
                <a:ext uri="{FF2B5EF4-FFF2-40B4-BE49-F238E27FC236}">
                  <a16:creationId xmlns:a16="http://schemas.microsoft.com/office/drawing/2014/main" id="{C8F9F571-339F-4BD7-10D5-9715436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560"/>
              <a:ext cx="615" cy="347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2" name="Text Box 173">
              <a:extLst>
                <a:ext uri="{FF2B5EF4-FFF2-40B4-BE49-F238E27FC236}">
                  <a16:creationId xmlns:a16="http://schemas.microsoft.com/office/drawing/2014/main" id="{DF2B35A8-9DA7-C4AE-8756-6A0A07C10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" y="2552"/>
              <a:ext cx="6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EB97"/>
                  </a:solidFill>
                  <a:latin typeface="Arial" panose="020B0604020202020204" pitchFamily="34" charset="0"/>
                </a:rPr>
                <a:t>ab Anfang August</a:t>
              </a:r>
            </a:p>
          </p:txBody>
        </p:sp>
      </p:grpSp>
      <p:sp>
        <p:nvSpPr>
          <p:cNvPr id="173" name="Line 174">
            <a:extLst>
              <a:ext uri="{FF2B5EF4-FFF2-40B4-BE49-F238E27FC236}">
                <a16:creationId xmlns:a16="http://schemas.microsoft.com/office/drawing/2014/main" id="{8D814E27-FD23-318D-8CFF-E24E0D655C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3938" y="1662113"/>
            <a:ext cx="0" cy="51450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512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CE1E-4AE6-4B23-626F-6454C41D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BA330-1AF5-0477-361C-209CE77E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pic>
        <p:nvPicPr>
          <p:cNvPr id="3" name="Picture 5" descr="C:\Users\Fesseler\Desktop\Aumeier\Neu Aumeier\Bilder Aumeier klein\158.jpg">
            <a:extLst>
              <a:ext uri="{FF2B5EF4-FFF2-40B4-BE49-F238E27FC236}">
                <a16:creationId xmlns:a16="http://schemas.microsoft.com/office/drawing/2014/main" id="{FD580604-B535-016E-8672-5C950480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>
            <a:fillRect/>
          </a:stretch>
        </p:blipFill>
        <p:spPr bwMode="auto">
          <a:xfrm>
            <a:off x="628650" y="749493"/>
            <a:ext cx="7665578" cy="610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4285C5E-5835-2CA5-EC32-3939F503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237" y="3523558"/>
            <a:ext cx="4366504" cy="12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15000"/>
              </a:spcBef>
              <a:buFontTx/>
              <a:buNone/>
            </a:pPr>
            <a:r>
              <a:rPr lang="de-DE" altLang="de-DE" sz="3600" b="1" dirty="0">
                <a:solidFill>
                  <a:srgbClr val="FFCC00"/>
                </a:solidFill>
                <a:latin typeface="Arial" panose="020B0604020202020204" pitchFamily="34" charset="0"/>
              </a:rPr>
              <a:t>Steckbrief </a:t>
            </a:r>
          </a:p>
          <a:p>
            <a:pPr algn="r">
              <a:spcBef>
                <a:spcPct val="15000"/>
              </a:spcBef>
              <a:buFontTx/>
              <a:buNone/>
            </a:pPr>
            <a:r>
              <a:rPr lang="de-DE" altLang="de-DE" sz="3600" b="1" dirty="0">
                <a:solidFill>
                  <a:srgbClr val="FFCC00"/>
                </a:solidFill>
                <a:latin typeface="Arial" panose="020B0604020202020204" pitchFamily="34" charset="0"/>
              </a:rPr>
              <a:t>Spätsommerpflege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45FB4CD-9B36-FD76-8FAC-94C473AE7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764" y="5126161"/>
            <a:ext cx="30795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30000"/>
              </a:spcBef>
              <a:buFontTx/>
              <a:buNone/>
            </a:pPr>
            <a:r>
              <a:rPr lang="de-DE" altLang="de-DE" sz="2200" b="1">
                <a:solidFill>
                  <a:srgbClr val="FFCC00"/>
                </a:solidFill>
                <a:latin typeface="Arial" panose="020B0604020202020204" pitchFamily="34" charset="0"/>
              </a:rPr>
              <a:t> Ziel: Völker stark, mit ausreichend Futter und GESUND einwintern!</a:t>
            </a:r>
          </a:p>
        </p:txBody>
      </p:sp>
    </p:spTree>
    <p:extLst>
      <p:ext uri="{BB962C8B-B14F-4D97-AF65-F5344CB8AC3E}">
        <p14:creationId xmlns:p14="http://schemas.microsoft.com/office/powerpoint/2010/main" val="726596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C88A5-791D-B9B3-4D5E-9AC6D4E5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pic>
        <p:nvPicPr>
          <p:cNvPr id="3" name="Picture 9" descr="C:\Users\Fesseler\Desktop\Aumeier\Neu Aumeier\Bilder Aumeier klein\167.jpg">
            <a:extLst>
              <a:ext uri="{FF2B5EF4-FFF2-40B4-BE49-F238E27FC236}">
                <a16:creationId xmlns:a16="http://schemas.microsoft.com/office/drawing/2014/main" id="{5A6A2559-3A2C-8B83-5B34-D0ECD216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446" r="887" b="1657"/>
          <a:stretch>
            <a:fillRect/>
          </a:stretch>
        </p:blipFill>
        <p:spPr bwMode="auto">
          <a:xfrm>
            <a:off x="571500" y="1428750"/>
            <a:ext cx="792956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4">
            <a:extLst>
              <a:ext uri="{FF2B5EF4-FFF2-40B4-BE49-F238E27FC236}">
                <a16:creationId xmlns:a16="http://schemas.microsoft.com/office/drawing/2014/main" id="{9E9F2C48-AFEF-CFCD-6A61-1732C960C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55641EFA-22A3-D378-4C36-C920F73C2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211888"/>
            <a:ext cx="78105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 b="1" i="1">
                <a:solidFill>
                  <a:srgbClr val="800000"/>
                </a:solidFill>
                <a:latin typeface="Arial" panose="020B0604020202020204" pitchFamily="34" charset="0"/>
              </a:rPr>
              <a:t>Behandeln oder nicht? Der natürliche Milbenfall verrät es! </a:t>
            </a:r>
          </a:p>
        </p:txBody>
      </p:sp>
    </p:spTree>
    <p:extLst>
      <p:ext uri="{BB962C8B-B14F-4D97-AF65-F5344CB8AC3E}">
        <p14:creationId xmlns:p14="http://schemas.microsoft.com/office/powerpoint/2010/main" val="9179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15DD0-450F-1670-6948-019F2E41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Völkerführung im Jahresverlauf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73150-C18E-BB62-DEA2-F9DA72BC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AutoShape 257">
            <a:extLst>
              <a:ext uri="{FF2B5EF4-FFF2-40B4-BE49-F238E27FC236}">
                <a16:creationId xmlns:a16="http://schemas.microsoft.com/office/drawing/2014/main" id="{D9E8B59A-F29B-51E1-109A-770C69A7A03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" name="Rectangle 145">
            <a:extLst>
              <a:ext uri="{FF2B5EF4-FFF2-40B4-BE49-F238E27FC236}">
                <a16:creationId xmlns:a16="http://schemas.microsoft.com/office/drawing/2014/main" id="{064A9269-29E4-484B-BD04-4D4B0635A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6" name="Group 275">
            <a:extLst>
              <a:ext uri="{FF2B5EF4-FFF2-40B4-BE49-F238E27FC236}">
                <a16:creationId xmlns:a16="http://schemas.microsoft.com/office/drawing/2014/main" id="{2E589A7E-511F-BC1A-2694-A705A475C154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7" name="Picture 234" descr="Zage2">
              <a:extLst>
                <a:ext uri="{FF2B5EF4-FFF2-40B4-BE49-F238E27FC236}">
                  <a16:creationId xmlns:a16="http://schemas.microsoft.com/office/drawing/2014/main" id="{D5B7BF4C-BDB3-44DA-7D39-1F27DD57B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35">
              <a:extLst>
                <a:ext uri="{FF2B5EF4-FFF2-40B4-BE49-F238E27FC236}">
                  <a16:creationId xmlns:a16="http://schemas.microsoft.com/office/drawing/2014/main" id="{68712D5A-DD82-8B32-4C8C-E1B8EDFB2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AutoShape 236">
              <a:extLst>
                <a:ext uri="{FF2B5EF4-FFF2-40B4-BE49-F238E27FC236}">
                  <a16:creationId xmlns:a16="http://schemas.microsoft.com/office/drawing/2014/main" id="{0CF0A691-5C25-005C-A050-124CF0983F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237">
              <a:extLst>
                <a:ext uri="{FF2B5EF4-FFF2-40B4-BE49-F238E27FC236}">
                  <a16:creationId xmlns:a16="http://schemas.microsoft.com/office/drawing/2014/main" id="{0F2E78FA-5401-2BC3-B3B3-6095D3D36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238">
              <a:extLst>
                <a:ext uri="{FF2B5EF4-FFF2-40B4-BE49-F238E27FC236}">
                  <a16:creationId xmlns:a16="http://schemas.microsoft.com/office/drawing/2014/main" id="{F17724F4-7283-334B-747F-7834158B0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239">
              <a:extLst>
                <a:ext uri="{FF2B5EF4-FFF2-40B4-BE49-F238E27FC236}">
                  <a16:creationId xmlns:a16="http://schemas.microsoft.com/office/drawing/2014/main" id="{0BC2D536-A56D-DA7A-9C17-17397901A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240">
              <a:extLst>
                <a:ext uri="{FF2B5EF4-FFF2-40B4-BE49-F238E27FC236}">
                  <a16:creationId xmlns:a16="http://schemas.microsoft.com/office/drawing/2014/main" id="{D5E9FAB6-2520-85A3-D2AC-A242C2445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Line 241">
              <a:extLst>
                <a:ext uri="{FF2B5EF4-FFF2-40B4-BE49-F238E27FC236}">
                  <a16:creationId xmlns:a16="http://schemas.microsoft.com/office/drawing/2014/main" id="{2C943450-A257-3A1F-E166-27DE0974F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42">
              <a:extLst>
                <a:ext uri="{FF2B5EF4-FFF2-40B4-BE49-F238E27FC236}">
                  <a16:creationId xmlns:a16="http://schemas.microsoft.com/office/drawing/2014/main" id="{C212D289-B4B1-6FDC-6E42-453C3EBD2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243">
              <a:extLst>
                <a:ext uri="{FF2B5EF4-FFF2-40B4-BE49-F238E27FC236}">
                  <a16:creationId xmlns:a16="http://schemas.microsoft.com/office/drawing/2014/main" id="{DE963640-B3D1-6DBC-1455-963FAC29D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AutoShape 248">
              <a:extLst>
                <a:ext uri="{FF2B5EF4-FFF2-40B4-BE49-F238E27FC236}">
                  <a16:creationId xmlns:a16="http://schemas.microsoft.com/office/drawing/2014/main" id="{A8F2DF64-2C3B-0E35-ABA2-B9AE4DB243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AutoShape 249">
              <a:extLst>
                <a:ext uri="{FF2B5EF4-FFF2-40B4-BE49-F238E27FC236}">
                  <a16:creationId xmlns:a16="http://schemas.microsoft.com/office/drawing/2014/main" id="{88DE4973-0CCA-5C21-72AD-CE4873F893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9" name="Rectangle 250">
              <a:extLst>
                <a:ext uri="{FF2B5EF4-FFF2-40B4-BE49-F238E27FC236}">
                  <a16:creationId xmlns:a16="http://schemas.microsoft.com/office/drawing/2014/main" id="{8C9E81B7-2757-A169-1278-ABF5DDBE20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AutoShape 252">
              <a:extLst>
                <a:ext uri="{FF2B5EF4-FFF2-40B4-BE49-F238E27FC236}">
                  <a16:creationId xmlns:a16="http://schemas.microsoft.com/office/drawing/2014/main" id="{EB2240BA-8F71-C1EB-899B-F85D40F1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253">
              <a:extLst>
                <a:ext uri="{FF2B5EF4-FFF2-40B4-BE49-F238E27FC236}">
                  <a16:creationId xmlns:a16="http://schemas.microsoft.com/office/drawing/2014/main" id="{709EB742-3F07-11DB-FE14-96235EFF0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254">
              <a:extLst>
                <a:ext uri="{FF2B5EF4-FFF2-40B4-BE49-F238E27FC236}">
                  <a16:creationId xmlns:a16="http://schemas.microsoft.com/office/drawing/2014/main" id="{0BB76617-5DF8-7E40-0F6C-0043EBEF2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55">
              <a:extLst>
                <a:ext uri="{FF2B5EF4-FFF2-40B4-BE49-F238E27FC236}">
                  <a16:creationId xmlns:a16="http://schemas.microsoft.com/office/drawing/2014/main" id="{DC71D210-B1B6-8391-780C-85B68A110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4" name="Group 244">
              <a:extLst>
                <a:ext uri="{FF2B5EF4-FFF2-40B4-BE49-F238E27FC236}">
                  <a16:creationId xmlns:a16="http://schemas.microsoft.com/office/drawing/2014/main" id="{2E96CE71-EC19-B423-5C7C-69E4155F94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5" name="Rectangle 245" descr="Zeitungspapier">
                <a:extLst>
                  <a:ext uri="{FF2B5EF4-FFF2-40B4-BE49-F238E27FC236}">
                    <a16:creationId xmlns:a16="http://schemas.microsoft.com/office/drawing/2014/main" id="{EA9F8944-82DA-2908-FF34-06D81A433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6" name="AutoShape 246" descr="Zeitungspapier">
                <a:extLst>
                  <a:ext uri="{FF2B5EF4-FFF2-40B4-BE49-F238E27FC236}">
                    <a16:creationId xmlns:a16="http://schemas.microsoft.com/office/drawing/2014/main" id="{A5B44CE8-97C6-E2C8-1D52-C7F531C95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47" descr="Zeitungspapier">
                <a:extLst>
                  <a:ext uri="{FF2B5EF4-FFF2-40B4-BE49-F238E27FC236}">
                    <a16:creationId xmlns:a16="http://schemas.microsoft.com/office/drawing/2014/main" id="{7267D541-DBDD-6EDB-FE80-9C383EB2F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8" name="Group 232">
            <a:extLst>
              <a:ext uri="{FF2B5EF4-FFF2-40B4-BE49-F238E27FC236}">
                <a16:creationId xmlns:a16="http://schemas.microsoft.com/office/drawing/2014/main" id="{54738523-E35D-1586-8A98-8488B1BE32D2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29" name="Picture 206" descr="Zage2">
              <a:extLst>
                <a:ext uri="{FF2B5EF4-FFF2-40B4-BE49-F238E27FC236}">
                  <a16:creationId xmlns:a16="http://schemas.microsoft.com/office/drawing/2014/main" id="{B9D99A9E-FD19-F442-E5B1-297554E2C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16">
              <a:extLst>
                <a:ext uri="{FF2B5EF4-FFF2-40B4-BE49-F238E27FC236}">
                  <a16:creationId xmlns:a16="http://schemas.microsoft.com/office/drawing/2014/main" id="{AEDD8D66-9BC4-C01F-198B-F2BC986A7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AutoShape 217">
              <a:extLst>
                <a:ext uri="{FF2B5EF4-FFF2-40B4-BE49-F238E27FC236}">
                  <a16:creationId xmlns:a16="http://schemas.microsoft.com/office/drawing/2014/main" id="{CA2A1E74-25A9-575F-C259-3A2BAD576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218">
              <a:extLst>
                <a:ext uri="{FF2B5EF4-FFF2-40B4-BE49-F238E27FC236}">
                  <a16:creationId xmlns:a16="http://schemas.microsoft.com/office/drawing/2014/main" id="{41D6D9DF-3480-E614-2E33-DA229A186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219">
              <a:extLst>
                <a:ext uri="{FF2B5EF4-FFF2-40B4-BE49-F238E27FC236}">
                  <a16:creationId xmlns:a16="http://schemas.microsoft.com/office/drawing/2014/main" id="{E84BFBFF-ECD0-0615-523C-9DEF61D71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220">
              <a:extLst>
                <a:ext uri="{FF2B5EF4-FFF2-40B4-BE49-F238E27FC236}">
                  <a16:creationId xmlns:a16="http://schemas.microsoft.com/office/drawing/2014/main" id="{BAEA4D8A-D54D-F7FA-6A31-84E34C91D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221">
              <a:extLst>
                <a:ext uri="{FF2B5EF4-FFF2-40B4-BE49-F238E27FC236}">
                  <a16:creationId xmlns:a16="http://schemas.microsoft.com/office/drawing/2014/main" id="{DEA0804F-FE77-BCBF-B798-CDCAAA71D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Line 222">
              <a:extLst>
                <a:ext uri="{FF2B5EF4-FFF2-40B4-BE49-F238E27FC236}">
                  <a16:creationId xmlns:a16="http://schemas.microsoft.com/office/drawing/2014/main" id="{9F466A7A-9224-953A-421D-506A32CF9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223">
              <a:extLst>
                <a:ext uri="{FF2B5EF4-FFF2-40B4-BE49-F238E27FC236}">
                  <a16:creationId xmlns:a16="http://schemas.microsoft.com/office/drawing/2014/main" id="{D952186D-EC34-FAB8-ED2B-351BDB7BA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224">
              <a:extLst>
                <a:ext uri="{FF2B5EF4-FFF2-40B4-BE49-F238E27FC236}">
                  <a16:creationId xmlns:a16="http://schemas.microsoft.com/office/drawing/2014/main" id="{1DF2EE2B-B102-CA34-670C-6BC85DC66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9" name="Group 231">
              <a:extLst>
                <a:ext uri="{FF2B5EF4-FFF2-40B4-BE49-F238E27FC236}">
                  <a16:creationId xmlns:a16="http://schemas.microsoft.com/office/drawing/2014/main" id="{6CB71F0D-F356-03EB-A278-56C42197C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0" name="Rectangle 209" descr="Zeitungspapier">
                <a:extLst>
                  <a:ext uri="{FF2B5EF4-FFF2-40B4-BE49-F238E27FC236}">
                    <a16:creationId xmlns:a16="http://schemas.microsoft.com/office/drawing/2014/main" id="{9CFD0CCC-E0E3-2FD7-A879-5693DD345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1" name="AutoShape 210" descr="Zeitungspapier">
                <a:extLst>
                  <a:ext uri="{FF2B5EF4-FFF2-40B4-BE49-F238E27FC236}">
                    <a16:creationId xmlns:a16="http://schemas.microsoft.com/office/drawing/2014/main" id="{A9CFABD4-7107-E700-B207-2E8E8BAA3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211" descr="Zeitungspapier">
                <a:extLst>
                  <a:ext uri="{FF2B5EF4-FFF2-40B4-BE49-F238E27FC236}">
                    <a16:creationId xmlns:a16="http://schemas.microsoft.com/office/drawing/2014/main" id="{72B11A7A-677E-7638-3CBD-E9F9EC9BB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3" name="Group 272">
            <a:extLst>
              <a:ext uri="{FF2B5EF4-FFF2-40B4-BE49-F238E27FC236}">
                <a16:creationId xmlns:a16="http://schemas.microsoft.com/office/drawing/2014/main" id="{E1DEBF49-F2CE-57E0-6581-53154ED32177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4" name="Group 258">
              <a:extLst>
                <a:ext uri="{FF2B5EF4-FFF2-40B4-BE49-F238E27FC236}">
                  <a16:creationId xmlns:a16="http://schemas.microsoft.com/office/drawing/2014/main" id="{FBE7B764-A570-E419-68DC-086AB4329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8" name="Picture 157" descr="Zage2">
                <a:extLst>
                  <a:ext uri="{FF2B5EF4-FFF2-40B4-BE49-F238E27FC236}">
                    <a16:creationId xmlns:a16="http://schemas.microsoft.com/office/drawing/2014/main" id="{0106E006-9344-286B-A82F-49979A63F3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158">
                <a:extLst>
                  <a:ext uri="{FF2B5EF4-FFF2-40B4-BE49-F238E27FC236}">
                    <a16:creationId xmlns:a16="http://schemas.microsoft.com/office/drawing/2014/main" id="{D985BB6C-51A3-9C23-7684-338E1266E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AutoShape 160">
                <a:extLst>
                  <a:ext uri="{FF2B5EF4-FFF2-40B4-BE49-F238E27FC236}">
                    <a16:creationId xmlns:a16="http://schemas.microsoft.com/office/drawing/2014/main" id="{82A48DC2-5213-63BA-ACBA-51995A529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Rectangle 163" descr="Zeitungspapier">
                <a:extLst>
                  <a:ext uri="{FF2B5EF4-FFF2-40B4-BE49-F238E27FC236}">
                    <a16:creationId xmlns:a16="http://schemas.microsoft.com/office/drawing/2014/main" id="{D8CBC838-E5A6-759E-0798-789E23202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AutoShape 164" descr="Zeitungspapier">
                <a:extLst>
                  <a:ext uri="{FF2B5EF4-FFF2-40B4-BE49-F238E27FC236}">
                    <a16:creationId xmlns:a16="http://schemas.microsoft.com/office/drawing/2014/main" id="{1CBA8197-5739-3548-0931-F7BF1E13D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165" descr="Zeitungspapier">
                <a:extLst>
                  <a:ext uri="{FF2B5EF4-FFF2-40B4-BE49-F238E27FC236}">
                    <a16:creationId xmlns:a16="http://schemas.microsoft.com/office/drawing/2014/main" id="{96AB533A-9FD9-0AD0-228A-4496913FE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167">
                <a:extLst>
                  <a:ext uri="{FF2B5EF4-FFF2-40B4-BE49-F238E27FC236}">
                    <a16:creationId xmlns:a16="http://schemas.microsoft.com/office/drawing/2014/main" id="{E230F4FA-811D-C40C-A89F-FC2D30701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168">
                <a:extLst>
                  <a:ext uri="{FF2B5EF4-FFF2-40B4-BE49-F238E27FC236}">
                    <a16:creationId xmlns:a16="http://schemas.microsoft.com/office/drawing/2014/main" id="{CA8D48B3-7E68-F125-8358-87E5D672E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170">
                <a:extLst>
                  <a:ext uri="{FF2B5EF4-FFF2-40B4-BE49-F238E27FC236}">
                    <a16:creationId xmlns:a16="http://schemas.microsoft.com/office/drawing/2014/main" id="{AAC9FC56-D315-1C4F-4CE5-2685F25E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171">
                <a:extLst>
                  <a:ext uri="{FF2B5EF4-FFF2-40B4-BE49-F238E27FC236}">
                    <a16:creationId xmlns:a16="http://schemas.microsoft.com/office/drawing/2014/main" id="{088ADBFA-C036-E5B6-5AEE-52E37C4DA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Rectangle 175">
                <a:extLst>
                  <a:ext uri="{FF2B5EF4-FFF2-40B4-BE49-F238E27FC236}">
                    <a16:creationId xmlns:a16="http://schemas.microsoft.com/office/drawing/2014/main" id="{B29216BD-BCA6-EBAE-36B8-C7BE5E58C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AutoShape 176">
                <a:extLst>
                  <a:ext uri="{FF2B5EF4-FFF2-40B4-BE49-F238E27FC236}">
                    <a16:creationId xmlns:a16="http://schemas.microsoft.com/office/drawing/2014/main" id="{618D91C6-8908-1901-C65C-2957A526B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177">
                <a:extLst>
                  <a:ext uri="{FF2B5EF4-FFF2-40B4-BE49-F238E27FC236}">
                    <a16:creationId xmlns:a16="http://schemas.microsoft.com/office/drawing/2014/main" id="{F280B5FE-AD97-1F6E-0C83-028395416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178">
                <a:extLst>
                  <a:ext uri="{FF2B5EF4-FFF2-40B4-BE49-F238E27FC236}">
                    <a16:creationId xmlns:a16="http://schemas.microsoft.com/office/drawing/2014/main" id="{1CF702AD-31F4-FB4E-A404-62800D220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179">
                <a:extLst>
                  <a:ext uri="{FF2B5EF4-FFF2-40B4-BE49-F238E27FC236}">
                    <a16:creationId xmlns:a16="http://schemas.microsoft.com/office/drawing/2014/main" id="{0D554D2C-DC0B-9585-294D-EE06C4C9D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180">
                <a:extLst>
                  <a:ext uri="{FF2B5EF4-FFF2-40B4-BE49-F238E27FC236}">
                    <a16:creationId xmlns:a16="http://schemas.microsoft.com/office/drawing/2014/main" id="{2EC94B87-A330-B8DE-1FDC-AD36DB2FE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Line 181">
                <a:extLst>
                  <a:ext uri="{FF2B5EF4-FFF2-40B4-BE49-F238E27FC236}">
                    <a16:creationId xmlns:a16="http://schemas.microsoft.com/office/drawing/2014/main" id="{77EA30AB-8039-C5AC-D144-1D65AAE4D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182">
                <a:extLst>
                  <a:ext uri="{FF2B5EF4-FFF2-40B4-BE49-F238E27FC236}">
                    <a16:creationId xmlns:a16="http://schemas.microsoft.com/office/drawing/2014/main" id="{2A81CCF9-7851-40E8-C7E0-4D3292201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183">
                <a:extLst>
                  <a:ext uri="{FF2B5EF4-FFF2-40B4-BE49-F238E27FC236}">
                    <a16:creationId xmlns:a16="http://schemas.microsoft.com/office/drawing/2014/main" id="{1FBA97F0-D5F2-38FD-4879-8168050FA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5" name="Group 263">
              <a:extLst>
                <a:ext uri="{FF2B5EF4-FFF2-40B4-BE49-F238E27FC236}">
                  <a16:creationId xmlns:a16="http://schemas.microsoft.com/office/drawing/2014/main" id="{125EA903-5588-03A1-F7AF-338A9542B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6" name="Line 259">
                <a:extLst>
                  <a:ext uri="{FF2B5EF4-FFF2-40B4-BE49-F238E27FC236}">
                    <a16:creationId xmlns:a16="http://schemas.microsoft.com/office/drawing/2014/main" id="{639F3FF7-C7FD-511C-C1C9-F17505B4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262">
                <a:extLst>
                  <a:ext uri="{FF2B5EF4-FFF2-40B4-BE49-F238E27FC236}">
                    <a16:creationId xmlns:a16="http://schemas.microsoft.com/office/drawing/2014/main" id="{D0371A02-50E3-227F-A1D9-2A2EF7DC6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7" name="Group 274">
            <a:extLst>
              <a:ext uri="{FF2B5EF4-FFF2-40B4-BE49-F238E27FC236}">
                <a16:creationId xmlns:a16="http://schemas.microsoft.com/office/drawing/2014/main" id="{22016227-E569-0FB9-9B9B-0EF95A2CB961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8" name="Group 273">
              <a:extLst>
                <a:ext uri="{FF2B5EF4-FFF2-40B4-BE49-F238E27FC236}">
                  <a16:creationId xmlns:a16="http://schemas.microsoft.com/office/drawing/2014/main" id="{195EB041-22E0-5AD3-0114-E6EEED0146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2" name="Picture 65" descr="Zage2">
                <a:extLst>
                  <a:ext uri="{FF2B5EF4-FFF2-40B4-BE49-F238E27FC236}">
                    <a16:creationId xmlns:a16="http://schemas.microsoft.com/office/drawing/2014/main" id="{35D51E2B-6D2D-086F-8973-61C21673ED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67">
                <a:extLst>
                  <a:ext uri="{FF2B5EF4-FFF2-40B4-BE49-F238E27FC236}">
                    <a16:creationId xmlns:a16="http://schemas.microsoft.com/office/drawing/2014/main" id="{CF081BB0-B49B-86AA-B014-43FDDD3DB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8991CFF5-7B8D-C273-7FEB-B77E397DA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AutoShape 69">
                <a:extLst>
                  <a:ext uri="{FF2B5EF4-FFF2-40B4-BE49-F238E27FC236}">
                    <a16:creationId xmlns:a16="http://schemas.microsoft.com/office/drawing/2014/main" id="{9AFDC554-457D-DA81-0F17-29476B497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0">
                <a:extLst>
                  <a:ext uri="{FF2B5EF4-FFF2-40B4-BE49-F238E27FC236}">
                    <a16:creationId xmlns:a16="http://schemas.microsoft.com/office/drawing/2014/main" id="{A0D7C300-0478-B85A-E53E-B35983256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7" name="Group 71">
                <a:extLst>
                  <a:ext uri="{FF2B5EF4-FFF2-40B4-BE49-F238E27FC236}">
                    <a16:creationId xmlns:a16="http://schemas.microsoft.com/office/drawing/2014/main" id="{E31E2393-F874-8AAB-AAD4-9257FABD3B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5" name="Rectangle 72" descr="Zeitungspapier">
                  <a:extLst>
                    <a:ext uri="{FF2B5EF4-FFF2-40B4-BE49-F238E27FC236}">
                      <a16:creationId xmlns:a16="http://schemas.microsoft.com/office/drawing/2014/main" id="{664D05AC-BD12-508D-84E9-5B12B3704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6" name="AutoShape 73" descr="Zeitungspapier">
                  <a:extLst>
                    <a:ext uri="{FF2B5EF4-FFF2-40B4-BE49-F238E27FC236}">
                      <a16:creationId xmlns:a16="http://schemas.microsoft.com/office/drawing/2014/main" id="{EBBB1CD7-7349-42DE-01D0-F889D2F83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4" descr="Zeitungspapier">
                  <a:extLst>
                    <a:ext uri="{FF2B5EF4-FFF2-40B4-BE49-F238E27FC236}">
                      <a16:creationId xmlns:a16="http://schemas.microsoft.com/office/drawing/2014/main" id="{96B37AD1-15AB-F783-1DAE-0B078E4BB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8" name="AutoShape 75">
                <a:extLst>
                  <a:ext uri="{FF2B5EF4-FFF2-40B4-BE49-F238E27FC236}">
                    <a16:creationId xmlns:a16="http://schemas.microsoft.com/office/drawing/2014/main" id="{AAAAFAFC-63EB-454D-FD48-CB8C07CAB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9" name="AutoShape 76">
                <a:extLst>
                  <a:ext uri="{FF2B5EF4-FFF2-40B4-BE49-F238E27FC236}">
                    <a16:creationId xmlns:a16="http://schemas.microsoft.com/office/drawing/2014/main" id="{617ABAFA-F389-B019-3D6F-C79066B0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7">
                <a:extLst>
                  <a:ext uri="{FF2B5EF4-FFF2-40B4-BE49-F238E27FC236}">
                    <a16:creationId xmlns:a16="http://schemas.microsoft.com/office/drawing/2014/main" id="{8A827EB6-A6CD-AE61-89EC-80160BFE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78">
                <a:extLst>
                  <a:ext uri="{FF2B5EF4-FFF2-40B4-BE49-F238E27FC236}">
                    <a16:creationId xmlns:a16="http://schemas.microsoft.com/office/drawing/2014/main" id="{73E97093-5982-B846-0948-7E918EA21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79">
                <a:extLst>
                  <a:ext uri="{FF2B5EF4-FFF2-40B4-BE49-F238E27FC236}">
                    <a16:creationId xmlns:a16="http://schemas.microsoft.com/office/drawing/2014/main" id="{C7DA5757-4A65-5E29-D08D-9A47B3A1F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0">
                <a:extLst>
                  <a:ext uri="{FF2B5EF4-FFF2-40B4-BE49-F238E27FC236}">
                    <a16:creationId xmlns:a16="http://schemas.microsoft.com/office/drawing/2014/main" id="{578061B9-519B-66A6-04DD-46DF1CD4C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1">
                <a:extLst>
                  <a:ext uri="{FF2B5EF4-FFF2-40B4-BE49-F238E27FC236}">
                    <a16:creationId xmlns:a16="http://schemas.microsoft.com/office/drawing/2014/main" id="{29AF8707-B6BB-0394-7305-F2C9BF8F3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2">
                <a:extLst>
                  <a:ext uri="{FF2B5EF4-FFF2-40B4-BE49-F238E27FC236}">
                    <a16:creationId xmlns:a16="http://schemas.microsoft.com/office/drawing/2014/main" id="{E6641F3B-1775-A9F3-7AE1-41C3FB2C5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Rectangle 146">
                <a:extLst>
                  <a:ext uri="{FF2B5EF4-FFF2-40B4-BE49-F238E27FC236}">
                    <a16:creationId xmlns:a16="http://schemas.microsoft.com/office/drawing/2014/main" id="{8A1B3CF1-7D49-CDA0-1DD1-DC58736B3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AutoShape 147">
                <a:extLst>
                  <a:ext uri="{FF2B5EF4-FFF2-40B4-BE49-F238E27FC236}">
                    <a16:creationId xmlns:a16="http://schemas.microsoft.com/office/drawing/2014/main" id="{1A66F234-4CA3-8850-9C0C-940866B23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148">
                <a:extLst>
                  <a:ext uri="{FF2B5EF4-FFF2-40B4-BE49-F238E27FC236}">
                    <a16:creationId xmlns:a16="http://schemas.microsoft.com/office/drawing/2014/main" id="{E09EF045-F992-11E5-52F2-B51AC380B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149">
                <a:extLst>
                  <a:ext uri="{FF2B5EF4-FFF2-40B4-BE49-F238E27FC236}">
                    <a16:creationId xmlns:a16="http://schemas.microsoft.com/office/drawing/2014/main" id="{17C65F10-DC9B-7B0A-FB15-EBF30C11A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150">
                <a:extLst>
                  <a:ext uri="{FF2B5EF4-FFF2-40B4-BE49-F238E27FC236}">
                    <a16:creationId xmlns:a16="http://schemas.microsoft.com/office/drawing/2014/main" id="{8A85AA6E-1874-1937-BFB7-BD8489234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151">
                <a:extLst>
                  <a:ext uri="{FF2B5EF4-FFF2-40B4-BE49-F238E27FC236}">
                    <a16:creationId xmlns:a16="http://schemas.microsoft.com/office/drawing/2014/main" id="{54BCB1CC-606C-E943-76C9-2F9FC4259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Line 152">
                <a:extLst>
                  <a:ext uri="{FF2B5EF4-FFF2-40B4-BE49-F238E27FC236}">
                    <a16:creationId xmlns:a16="http://schemas.microsoft.com/office/drawing/2014/main" id="{581F6B8A-5405-2DC6-FA23-D97018C14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Line 153">
                <a:extLst>
                  <a:ext uri="{FF2B5EF4-FFF2-40B4-BE49-F238E27FC236}">
                    <a16:creationId xmlns:a16="http://schemas.microsoft.com/office/drawing/2014/main" id="{0B3220A7-13B4-05BE-F811-CC24C0EE0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154">
                <a:extLst>
                  <a:ext uri="{FF2B5EF4-FFF2-40B4-BE49-F238E27FC236}">
                    <a16:creationId xmlns:a16="http://schemas.microsoft.com/office/drawing/2014/main" id="{680B5838-F943-CBDB-B9BC-F99902495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9" name="Group 264">
              <a:extLst>
                <a:ext uri="{FF2B5EF4-FFF2-40B4-BE49-F238E27FC236}">
                  <a16:creationId xmlns:a16="http://schemas.microsoft.com/office/drawing/2014/main" id="{AEA3407A-67F0-EC8E-501D-F8F7E728A2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0" name="Line 265">
                <a:extLst>
                  <a:ext uri="{FF2B5EF4-FFF2-40B4-BE49-F238E27FC236}">
                    <a16:creationId xmlns:a16="http://schemas.microsoft.com/office/drawing/2014/main" id="{E9EAA93E-D560-5C8B-9537-0B8FA58C4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1" name="Line 266">
                <a:extLst>
                  <a:ext uri="{FF2B5EF4-FFF2-40B4-BE49-F238E27FC236}">
                    <a16:creationId xmlns:a16="http://schemas.microsoft.com/office/drawing/2014/main" id="{6D4CD18C-1E00-00EF-81AF-7D67A9A42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8" name="Group 270">
            <a:extLst>
              <a:ext uri="{FF2B5EF4-FFF2-40B4-BE49-F238E27FC236}">
                <a16:creationId xmlns:a16="http://schemas.microsoft.com/office/drawing/2014/main" id="{93003263-E097-2E6B-96F9-5FA674D909B7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99" name="Group 185">
              <a:extLst>
                <a:ext uri="{FF2B5EF4-FFF2-40B4-BE49-F238E27FC236}">
                  <a16:creationId xmlns:a16="http://schemas.microsoft.com/office/drawing/2014/main" id="{CF894679-54AD-F649-C81D-CCC49A7DB2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3" name="Picture 186" descr="Zage2">
                <a:extLst>
                  <a:ext uri="{FF2B5EF4-FFF2-40B4-BE49-F238E27FC236}">
                    <a16:creationId xmlns:a16="http://schemas.microsoft.com/office/drawing/2014/main" id="{B23A0CDF-66D0-213B-9E1E-8C2F51E00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" name="Rectangle 187">
                <a:extLst>
                  <a:ext uri="{FF2B5EF4-FFF2-40B4-BE49-F238E27FC236}">
                    <a16:creationId xmlns:a16="http://schemas.microsoft.com/office/drawing/2014/main" id="{2A616FA6-B01E-3D00-F58D-77C3C8D43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5" name="AutoShape 188">
                <a:extLst>
                  <a:ext uri="{FF2B5EF4-FFF2-40B4-BE49-F238E27FC236}">
                    <a16:creationId xmlns:a16="http://schemas.microsoft.com/office/drawing/2014/main" id="{FE673025-20E6-7B3C-3363-6071A1F50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Rectangle 189" descr="Zeitungspapier">
                <a:extLst>
                  <a:ext uri="{FF2B5EF4-FFF2-40B4-BE49-F238E27FC236}">
                    <a16:creationId xmlns:a16="http://schemas.microsoft.com/office/drawing/2014/main" id="{77D8C60F-819E-7911-1E66-491A75225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AutoShape 190" descr="Zeitungspapier">
                <a:extLst>
                  <a:ext uri="{FF2B5EF4-FFF2-40B4-BE49-F238E27FC236}">
                    <a16:creationId xmlns:a16="http://schemas.microsoft.com/office/drawing/2014/main" id="{0AC70A89-1EDE-19C4-2F8E-110BABBB2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91" descr="Zeitungspapier">
                <a:extLst>
                  <a:ext uri="{FF2B5EF4-FFF2-40B4-BE49-F238E27FC236}">
                    <a16:creationId xmlns:a16="http://schemas.microsoft.com/office/drawing/2014/main" id="{E264A2DF-DBF4-E27C-04B7-064F923F7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92">
                <a:extLst>
                  <a:ext uri="{FF2B5EF4-FFF2-40B4-BE49-F238E27FC236}">
                    <a16:creationId xmlns:a16="http://schemas.microsoft.com/office/drawing/2014/main" id="{B0A5FCF0-7D23-2D93-6E11-812B0A742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93">
                <a:extLst>
                  <a:ext uri="{FF2B5EF4-FFF2-40B4-BE49-F238E27FC236}">
                    <a16:creationId xmlns:a16="http://schemas.microsoft.com/office/drawing/2014/main" id="{23ACF351-C457-29EF-BB8C-774ACDD2F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94">
                <a:extLst>
                  <a:ext uri="{FF2B5EF4-FFF2-40B4-BE49-F238E27FC236}">
                    <a16:creationId xmlns:a16="http://schemas.microsoft.com/office/drawing/2014/main" id="{99C28205-126F-80E2-576C-2473BB171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95">
                <a:extLst>
                  <a:ext uri="{FF2B5EF4-FFF2-40B4-BE49-F238E27FC236}">
                    <a16:creationId xmlns:a16="http://schemas.microsoft.com/office/drawing/2014/main" id="{4004F197-D787-C6DC-A637-A6D6CB0E3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Rectangle 196">
                <a:extLst>
                  <a:ext uri="{FF2B5EF4-FFF2-40B4-BE49-F238E27FC236}">
                    <a16:creationId xmlns:a16="http://schemas.microsoft.com/office/drawing/2014/main" id="{4AB65B40-8F4D-EB8A-044A-F40BC96E1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AutoShape 197">
                <a:extLst>
                  <a:ext uri="{FF2B5EF4-FFF2-40B4-BE49-F238E27FC236}">
                    <a16:creationId xmlns:a16="http://schemas.microsoft.com/office/drawing/2014/main" id="{1D40D778-4799-E0E9-9DAE-447748409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98">
                <a:extLst>
                  <a:ext uri="{FF2B5EF4-FFF2-40B4-BE49-F238E27FC236}">
                    <a16:creationId xmlns:a16="http://schemas.microsoft.com/office/drawing/2014/main" id="{B68C4D9B-3670-DECE-74B2-F65244AA7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99">
                <a:extLst>
                  <a:ext uri="{FF2B5EF4-FFF2-40B4-BE49-F238E27FC236}">
                    <a16:creationId xmlns:a16="http://schemas.microsoft.com/office/drawing/2014/main" id="{64912267-0A53-F63C-FA31-8C5453997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200">
                <a:extLst>
                  <a:ext uri="{FF2B5EF4-FFF2-40B4-BE49-F238E27FC236}">
                    <a16:creationId xmlns:a16="http://schemas.microsoft.com/office/drawing/2014/main" id="{F9FE6149-FEAF-07A4-A44A-E8DC106C0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201">
                <a:extLst>
                  <a:ext uri="{FF2B5EF4-FFF2-40B4-BE49-F238E27FC236}">
                    <a16:creationId xmlns:a16="http://schemas.microsoft.com/office/drawing/2014/main" id="{1B01054C-8467-CC87-C98F-9C063F49E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Line 202">
                <a:extLst>
                  <a:ext uri="{FF2B5EF4-FFF2-40B4-BE49-F238E27FC236}">
                    <a16:creationId xmlns:a16="http://schemas.microsoft.com/office/drawing/2014/main" id="{1137602E-A06F-2246-D848-443EA2A5F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Line 203">
                <a:extLst>
                  <a:ext uri="{FF2B5EF4-FFF2-40B4-BE49-F238E27FC236}">
                    <a16:creationId xmlns:a16="http://schemas.microsoft.com/office/drawing/2014/main" id="{DDB59C15-F23C-086E-0C01-8DD53A1CE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204">
                <a:extLst>
                  <a:ext uri="{FF2B5EF4-FFF2-40B4-BE49-F238E27FC236}">
                    <a16:creationId xmlns:a16="http://schemas.microsoft.com/office/drawing/2014/main" id="{2EE2CDB7-9E49-C1A1-738B-0EE5F614B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0" name="Group 267">
              <a:extLst>
                <a:ext uri="{FF2B5EF4-FFF2-40B4-BE49-F238E27FC236}">
                  <a16:creationId xmlns:a16="http://schemas.microsoft.com/office/drawing/2014/main" id="{018EAF2D-A70E-D082-EC1F-AB3638B73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1" name="Line 268">
                <a:extLst>
                  <a:ext uri="{FF2B5EF4-FFF2-40B4-BE49-F238E27FC236}">
                    <a16:creationId xmlns:a16="http://schemas.microsoft.com/office/drawing/2014/main" id="{11C5293B-E056-22E1-1AEF-B01C20E80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Line 269">
                <a:extLst>
                  <a:ext uri="{FF2B5EF4-FFF2-40B4-BE49-F238E27FC236}">
                    <a16:creationId xmlns:a16="http://schemas.microsoft.com/office/drawing/2014/main" id="{F8ED2568-FE5B-F6E7-01D1-BEA5A8085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2" name="Rectangle 55">
            <a:extLst>
              <a:ext uri="{FF2B5EF4-FFF2-40B4-BE49-F238E27FC236}">
                <a16:creationId xmlns:a16="http://schemas.microsoft.com/office/drawing/2014/main" id="{596CDE55-33CC-912A-56D8-4626846D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3" name="Line 94">
            <a:extLst>
              <a:ext uri="{FF2B5EF4-FFF2-40B4-BE49-F238E27FC236}">
                <a16:creationId xmlns:a16="http://schemas.microsoft.com/office/drawing/2014/main" id="{088BD6BA-00E6-5C59-B689-074F087B7F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Line 95">
            <a:extLst>
              <a:ext uri="{FF2B5EF4-FFF2-40B4-BE49-F238E27FC236}">
                <a16:creationId xmlns:a16="http://schemas.microsoft.com/office/drawing/2014/main" id="{400B17E1-D854-1E32-9107-003146C41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Text Box 100">
            <a:extLst>
              <a:ext uri="{FF2B5EF4-FFF2-40B4-BE49-F238E27FC236}">
                <a16:creationId xmlns:a16="http://schemas.microsoft.com/office/drawing/2014/main" id="{7DF2D6C9-DD89-12EC-C000-8AADF62BAB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6" name="Freeform 101">
            <a:extLst>
              <a:ext uri="{FF2B5EF4-FFF2-40B4-BE49-F238E27FC236}">
                <a16:creationId xmlns:a16="http://schemas.microsoft.com/office/drawing/2014/main" id="{A3775694-FA36-77B3-8B1F-CDBFF83763B6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7" name="Freeform 102">
            <a:extLst>
              <a:ext uri="{FF2B5EF4-FFF2-40B4-BE49-F238E27FC236}">
                <a16:creationId xmlns:a16="http://schemas.microsoft.com/office/drawing/2014/main" id="{65873748-7467-33A6-EE61-9957124F8902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Text Box 103">
            <a:extLst>
              <a:ext uri="{FF2B5EF4-FFF2-40B4-BE49-F238E27FC236}">
                <a16:creationId xmlns:a16="http://schemas.microsoft.com/office/drawing/2014/main" id="{640956CD-606F-8A04-1978-E59C713B6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29" name="Group 104">
            <a:extLst>
              <a:ext uri="{FF2B5EF4-FFF2-40B4-BE49-F238E27FC236}">
                <a16:creationId xmlns:a16="http://schemas.microsoft.com/office/drawing/2014/main" id="{790D6EF7-5430-5951-341B-91F8713256D7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0" name="Text Box 105">
              <a:extLst>
                <a:ext uri="{FF2B5EF4-FFF2-40B4-BE49-F238E27FC236}">
                  <a16:creationId xmlns:a16="http://schemas.microsoft.com/office/drawing/2014/main" id="{7DCB6A53-3AF2-4E12-E31C-B479F585F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1" name="Line 106">
              <a:extLst>
                <a:ext uri="{FF2B5EF4-FFF2-40B4-BE49-F238E27FC236}">
                  <a16:creationId xmlns:a16="http://schemas.microsoft.com/office/drawing/2014/main" id="{77C3D2FE-F09E-925F-6F61-A39436E13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2" name="Line 107">
            <a:extLst>
              <a:ext uri="{FF2B5EF4-FFF2-40B4-BE49-F238E27FC236}">
                <a16:creationId xmlns:a16="http://schemas.microsoft.com/office/drawing/2014/main" id="{E86E95D9-A3CB-084D-CB20-17CD048CA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" name="Rectangle 109">
            <a:extLst>
              <a:ext uri="{FF2B5EF4-FFF2-40B4-BE49-F238E27FC236}">
                <a16:creationId xmlns:a16="http://schemas.microsoft.com/office/drawing/2014/main" id="{9E18BFD2-052D-E1AF-7FF4-37B303641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4" name="Rectangle 110">
            <a:extLst>
              <a:ext uri="{FF2B5EF4-FFF2-40B4-BE49-F238E27FC236}">
                <a16:creationId xmlns:a16="http://schemas.microsoft.com/office/drawing/2014/main" id="{177D22CD-EE4E-AC35-EFB8-DB75DBBC9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5" name="Rectangle 111">
            <a:extLst>
              <a:ext uri="{FF2B5EF4-FFF2-40B4-BE49-F238E27FC236}">
                <a16:creationId xmlns:a16="http://schemas.microsoft.com/office/drawing/2014/main" id="{B6A61657-C2BB-A26E-2E25-9D6D0E738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6" name="Rectangle 112">
            <a:extLst>
              <a:ext uri="{FF2B5EF4-FFF2-40B4-BE49-F238E27FC236}">
                <a16:creationId xmlns:a16="http://schemas.microsoft.com/office/drawing/2014/main" id="{339827DB-51E5-15D9-DD65-9ACA26EE0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7" name="Rectangle 113">
            <a:extLst>
              <a:ext uri="{FF2B5EF4-FFF2-40B4-BE49-F238E27FC236}">
                <a16:creationId xmlns:a16="http://schemas.microsoft.com/office/drawing/2014/main" id="{9ABCA190-4F62-7BB4-106F-591E2691A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8" name="Rectangle 114">
            <a:extLst>
              <a:ext uri="{FF2B5EF4-FFF2-40B4-BE49-F238E27FC236}">
                <a16:creationId xmlns:a16="http://schemas.microsoft.com/office/drawing/2014/main" id="{6833DB74-7E28-6A5D-16DC-1AA6D5E3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39" name="Rectangle 115">
            <a:extLst>
              <a:ext uri="{FF2B5EF4-FFF2-40B4-BE49-F238E27FC236}">
                <a16:creationId xmlns:a16="http://schemas.microsoft.com/office/drawing/2014/main" id="{7561E66B-F9B9-80C0-E51D-3482E06C7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0" name="Rectangle 116">
            <a:extLst>
              <a:ext uri="{FF2B5EF4-FFF2-40B4-BE49-F238E27FC236}">
                <a16:creationId xmlns:a16="http://schemas.microsoft.com/office/drawing/2014/main" id="{F079739B-E66D-0447-A39F-177BCABA3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1" name="Rectangle 117">
            <a:extLst>
              <a:ext uri="{FF2B5EF4-FFF2-40B4-BE49-F238E27FC236}">
                <a16:creationId xmlns:a16="http://schemas.microsoft.com/office/drawing/2014/main" id="{1AADD2CF-714E-7329-D87D-B44302E98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2" name="Rectangle 118">
            <a:extLst>
              <a:ext uri="{FF2B5EF4-FFF2-40B4-BE49-F238E27FC236}">
                <a16:creationId xmlns:a16="http://schemas.microsoft.com/office/drawing/2014/main" id="{CFF65ECB-9A2E-2805-3FC5-67AA2956A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3" name="Rectangle 119">
            <a:extLst>
              <a:ext uri="{FF2B5EF4-FFF2-40B4-BE49-F238E27FC236}">
                <a16:creationId xmlns:a16="http://schemas.microsoft.com/office/drawing/2014/main" id="{C197B525-D7BD-59B7-784F-499C80E4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4" name="Rectangle 120">
            <a:extLst>
              <a:ext uri="{FF2B5EF4-FFF2-40B4-BE49-F238E27FC236}">
                <a16:creationId xmlns:a16="http://schemas.microsoft.com/office/drawing/2014/main" id="{876B29FB-4415-E9D8-4E05-1505A449B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5" name="Rectangle 121">
            <a:extLst>
              <a:ext uri="{FF2B5EF4-FFF2-40B4-BE49-F238E27FC236}">
                <a16:creationId xmlns:a16="http://schemas.microsoft.com/office/drawing/2014/main" id="{F88CBABB-CC33-3F99-A7C9-B389ED4D1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6" name="Rectangle 122">
            <a:extLst>
              <a:ext uri="{FF2B5EF4-FFF2-40B4-BE49-F238E27FC236}">
                <a16:creationId xmlns:a16="http://schemas.microsoft.com/office/drawing/2014/main" id="{9AA84EE1-EBB0-7310-0CDA-E4F89270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7" name="Rectangle 123">
            <a:extLst>
              <a:ext uri="{FF2B5EF4-FFF2-40B4-BE49-F238E27FC236}">
                <a16:creationId xmlns:a16="http://schemas.microsoft.com/office/drawing/2014/main" id="{66BBFFCB-2D07-7FC6-CF34-B0FC70B4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8" name="Rectangle 124">
            <a:extLst>
              <a:ext uri="{FF2B5EF4-FFF2-40B4-BE49-F238E27FC236}">
                <a16:creationId xmlns:a16="http://schemas.microsoft.com/office/drawing/2014/main" id="{3A14E65A-B699-D505-0A8F-54AC9F77A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25">
            <a:extLst>
              <a:ext uri="{FF2B5EF4-FFF2-40B4-BE49-F238E27FC236}">
                <a16:creationId xmlns:a16="http://schemas.microsoft.com/office/drawing/2014/main" id="{D4734236-2453-1668-398E-B720784F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Gemüll</a:t>
            </a: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alt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diagnose</a:t>
            </a: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0" name="Rectangle 126">
            <a:extLst>
              <a:ext uri="{FF2B5EF4-FFF2-40B4-BE49-F238E27FC236}">
                <a16:creationId xmlns:a16="http://schemas.microsoft.com/office/drawing/2014/main" id="{6574C302-EDE2-4214-E292-4FF34396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1" name="Rectangle 127">
            <a:extLst>
              <a:ext uri="{FF2B5EF4-FFF2-40B4-BE49-F238E27FC236}">
                <a16:creationId xmlns:a16="http://schemas.microsoft.com/office/drawing/2014/main" id="{200D55CB-F0DB-29D1-9327-120736290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2" name="Rectangle 128">
            <a:extLst>
              <a:ext uri="{FF2B5EF4-FFF2-40B4-BE49-F238E27FC236}">
                <a16:creationId xmlns:a16="http://schemas.microsoft.com/office/drawing/2014/main" id="{997CBF8B-F233-58AA-6BA5-8E8EB85E6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3" name="Rectangle 130">
            <a:extLst>
              <a:ext uri="{FF2B5EF4-FFF2-40B4-BE49-F238E27FC236}">
                <a16:creationId xmlns:a16="http://schemas.microsoft.com/office/drawing/2014/main" id="{3F65AA97-0614-4987-530F-65359728C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4" name="Rectangle 133">
            <a:extLst>
              <a:ext uri="{FF2B5EF4-FFF2-40B4-BE49-F238E27FC236}">
                <a16:creationId xmlns:a16="http://schemas.microsoft.com/office/drawing/2014/main" id="{B5105345-D743-8FC5-95B0-F6F83138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5" name="Rectangle 134">
            <a:extLst>
              <a:ext uri="{FF2B5EF4-FFF2-40B4-BE49-F238E27FC236}">
                <a16:creationId xmlns:a16="http://schemas.microsoft.com/office/drawing/2014/main" id="{523C59CE-701C-8E1A-3C74-E6EB63708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6" name="Rectangle 135">
            <a:extLst>
              <a:ext uri="{FF2B5EF4-FFF2-40B4-BE49-F238E27FC236}">
                <a16:creationId xmlns:a16="http://schemas.microsoft.com/office/drawing/2014/main" id="{7038AAE2-6CF8-735F-0A10-31EFD9B9F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7" name="Rectangle 136">
            <a:extLst>
              <a:ext uri="{FF2B5EF4-FFF2-40B4-BE49-F238E27FC236}">
                <a16:creationId xmlns:a16="http://schemas.microsoft.com/office/drawing/2014/main" id="{449A711E-D7D6-7A83-1E3D-C96BCC2EA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8" name="Rectangle 138">
            <a:extLst>
              <a:ext uri="{FF2B5EF4-FFF2-40B4-BE49-F238E27FC236}">
                <a16:creationId xmlns:a16="http://schemas.microsoft.com/office/drawing/2014/main" id="{0A1321C5-A750-06CD-C7AE-39CF590A6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59" name="Rectangle 139">
            <a:extLst>
              <a:ext uri="{FF2B5EF4-FFF2-40B4-BE49-F238E27FC236}">
                <a16:creationId xmlns:a16="http://schemas.microsoft.com/office/drawing/2014/main" id="{28BFDBB8-5E02-4F56-9136-78FA25D7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0" name="Line 141">
            <a:extLst>
              <a:ext uri="{FF2B5EF4-FFF2-40B4-BE49-F238E27FC236}">
                <a16:creationId xmlns:a16="http://schemas.microsoft.com/office/drawing/2014/main" id="{49169ED3-730E-36EA-621E-52F0F6464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1" name="Line 142">
            <a:extLst>
              <a:ext uri="{FF2B5EF4-FFF2-40B4-BE49-F238E27FC236}">
                <a16:creationId xmlns:a16="http://schemas.microsoft.com/office/drawing/2014/main" id="{15854AFC-58B4-E179-45F1-653AE446E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" name="Line 143">
            <a:extLst>
              <a:ext uri="{FF2B5EF4-FFF2-40B4-BE49-F238E27FC236}">
                <a16:creationId xmlns:a16="http://schemas.microsoft.com/office/drawing/2014/main" id="{303F965D-AA09-DD63-C276-44D2F67E2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44">
            <a:extLst>
              <a:ext uri="{FF2B5EF4-FFF2-40B4-BE49-F238E27FC236}">
                <a16:creationId xmlns:a16="http://schemas.microsoft.com/office/drawing/2014/main" id="{539298C1-0031-7E7E-94B8-E16A51C7F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Rectangle 281">
            <a:extLst>
              <a:ext uri="{FF2B5EF4-FFF2-40B4-BE49-F238E27FC236}">
                <a16:creationId xmlns:a16="http://schemas.microsoft.com/office/drawing/2014/main" id="{01AD6E1F-33AF-B4DE-64BD-0F745C2C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5" name="Rectangle 282">
            <a:extLst>
              <a:ext uri="{FF2B5EF4-FFF2-40B4-BE49-F238E27FC236}">
                <a16:creationId xmlns:a16="http://schemas.microsoft.com/office/drawing/2014/main" id="{DE32DFAE-1B80-BFD1-F37E-9E3DE97B8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6" name="Rectangle 284">
            <a:extLst>
              <a:ext uri="{FF2B5EF4-FFF2-40B4-BE49-F238E27FC236}">
                <a16:creationId xmlns:a16="http://schemas.microsoft.com/office/drawing/2014/main" id="{97223462-CD92-92E3-7F64-574279B5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167" name="Rectangle 285">
            <a:extLst>
              <a:ext uri="{FF2B5EF4-FFF2-40B4-BE49-F238E27FC236}">
                <a16:creationId xmlns:a16="http://schemas.microsoft.com/office/drawing/2014/main" id="{73B3BF87-2DC5-D1DA-8914-8F48E5ED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168" name="Text Box 140">
            <a:extLst>
              <a:ext uri="{FF2B5EF4-FFF2-40B4-BE49-F238E27FC236}">
                <a16:creationId xmlns:a16="http://schemas.microsoft.com/office/drawing/2014/main" id="{9EC0F619-0BB4-CC6E-D9FD-CCC057431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</p:spTree>
    <p:extLst>
      <p:ext uri="{BB962C8B-B14F-4D97-AF65-F5344CB8AC3E}">
        <p14:creationId xmlns:p14="http://schemas.microsoft.com/office/powerpoint/2010/main" val="2979726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EFA72-FFBF-0644-7E5A-2B279139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pic>
        <p:nvPicPr>
          <p:cNvPr id="3" name="Picture 9" descr="C:\Users\Fesseler\Desktop\Aumeier\Neu Aumeier\Bilder Aumeier klein\167.jpg">
            <a:extLst>
              <a:ext uri="{FF2B5EF4-FFF2-40B4-BE49-F238E27FC236}">
                <a16:creationId xmlns:a16="http://schemas.microsoft.com/office/drawing/2014/main" id="{C73B30B2-9176-C4AD-E2DA-58C9252C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446" r="887" b="1657"/>
          <a:stretch>
            <a:fillRect/>
          </a:stretch>
        </p:blipFill>
        <p:spPr bwMode="auto">
          <a:xfrm>
            <a:off x="571500" y="1428750"/>
            <a:ext cx="792956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4">
            <a:extLst>
              <a:ext uri="{FF2B5EF4-FFF2-40B4-BE49-F238E27FC236}">
                <a16:creationId xmlns:a16="http://schemas.microsoft.com/office/drawing/2014/main" id="{5321D490-5DB6-EB76-802A-2EDA33A3F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E72F0FB4-1B43-33D1-4B65-C0A31C74B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211888"/>
            <a:ext cx="78105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2000" b="1" i="1">
                <a:solidFill>
                  <a:srgbClr val="800000"/>
                </a:solidFill>
                <a:latin typeface="Arial" panose="020B0604020202020204" pitchFamily="34" charset="0"/>
              </a:rPr>
              <a:t>Behandeln oder nicht? Der natürliche Milbenfall verrät es! 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BF507FD6-E4F8-76B2-DBF9-EB84B8DD543E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2636838"/>
            <a:ext cx="6850063" cy="3455987"/>
            <a:chOff x="703" y="890"/>
            <a:chExt cx="4315" cy="2177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B69FB5E9-1CAC-386A-29B4-DE50B1940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" y="2065"/>
              <a:ext cx="21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Bienen Wirtschaftsvölker</a:t>
              </a: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17A1D8A9-81FD-DFBE-75F1-EDF1D3ABD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" y="890"/>
              <a:ext cx="4309" cy="217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84C411C4-C32B-C837-575F-16F4AAF6E8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2909" y="368"/>
              <a:ext cx="500" cy="3629"/>
            </a:xfrm>
            <a:prstGeom prst="upArrow">
              <a:avLst>
                <a:gd name="adj1" fmla="val 89731"/>
                <a:gd name="adj2" fmla="val 5668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C2644DE0-1164-34CF-81FC-DF0E0907F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" y="890"/>
              <a:ext cx="418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Behandlung dringend erforderlich bei natürlichem Milbenfall von … pro Tag:</a:t>
              </a:r>
            </a:p>
          </p:txBody>
        </p:sp>
        <p:pic>
          <p:nvPicPr>
            <p:cNvPr id="11" name="Picture 14" descr="varroaschön jungadultneu">
              <a:extLst>
                <a:ext uri="{FF2B5EF4-FFF2-40B4-BE49-F238E27FC236}">
                  <a16:creationId xmlns:a16="http://schemas.microsoft.com/office/drawing/2014/main" id="{CFD61352-5744-1E4F-A24A-384B19E1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1389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E0648CF3-BFCC-880B-4028-0F2F5295D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1389"/>
              <a:ext cx="78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600" b="1">
                  <a:latin typeface="Arial" panose="020B0604020202020204" pitchFamily="34" charset="0"/>
                  <a:cs typeface="Arial" panose="020B0604020202020204" pitchFamily="34" charset="0"/>
                </a:rPr>
                <a:t>Wirt-schafts-volk 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970FDB65-2103-DF0F-DED4-A60CB0806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5" y="1727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10 </a:t>
              </a:r>
            </a:p>
          </p:txBody>
        </p:sp>
        <p:pic>
          <p:nvPicPr>
            <p:cNvPr id="14" name="Picture 17" descr="varroaschön jungadultneu">
              <a:extLst>
                <a:ext uri="{FF2B5EF4-FFF2-40B4-BE49-F238E27FC236}">
                  <a16:creationId xmlns:a16="http://schemas.microsoft.com/office/drawing/2014/main" id="{69B19642-D8DA-72EF-03FA-F533F1725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" y="1281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 descr="varroaschön jungadultneu">
              <a:extLst>
                <a:ext uri="{FF2B5EF4-FFF2-40B4-BE49-F238E27FC236}">
                  <a16:creationId xmlns:a16="http://schemas.microsoft.com/office/drawing/2014/main" id="{11D74A28-01E9-D8CD-F05E-E763AF1D1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" y="1615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 descr="varroaschön jungadultneu">
              <a:extLst>
                <a:ext uri="{FF2B5EF4-FFF2-40B4-BE49-F238E27FC236}">
                  <a16:creationId xmlns:a16="http://schemas.microsoft.com/office/drawing/2014/main" id="{F47CD142-E6F9-0235-E98C-727DE397C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1570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varroaschön jungadultneu">
              <a:extLst>
                <a:ext uri="{FF2B5EF4-FFF2-40B4-BE49-F238E27FC236}">
                  <a16:creationId xmlns:a16="http://schemas.microsoft.com/office/drawing/2014/main" id="{7F50041B-FAEA-0141-C2F7-F90AF33DB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" y="1508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 descr="varroaschön jungadultneu">
              <a:extLst>
                <a:ext uri="{FF2B5EF4-FFF2-40B4-BE49-F238E27FC236}">
                  <a16:creationId xmlns:a16="http://schemas.microsoft.com/office/drawing/2014/main" id="{6A5A8000-1861-4149-1A88-CEB757B25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" y="1434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varroaschön jungadultneu">
              <a:extLst>
                <a:ext uri="{FF2B5EF4-FFF2-40B4-BE49-F238E27FC236}">
                  <a16:creationId xmlns:a16="http://schemas.microsoft.com/office/drawing/2014/main" id="{66409E9F-1D76-D3D6-D2AA-FDC3A9CEC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1389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 descr="varroaschön jungadultneu">
              <a:extLst>
                <a:ext uri="{FF2B5EF4-FFF2-40B4-BE49-F238E27FC236}">
                  <a16:creationId xmlns:a16="http://schemas.microsoft.com/office/drawing/2014/main" id="{B9BACDBD-5673-1C3A-3C79-6D1F20332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" y="1525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4" descr="varroaschön jungadultneu">
              <a:extLst>
                <a:ext uri="{FF2B5EF4-FFF2-40B4-BE49-F238E27FC236}">
                  <a16:creationId xmlns:a16="http://schemas.microsoft.com/office/drawing/2014/main" id="{39BEFB1A-72AA-7487-101F-9F5F15158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" y="1389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5" descr="varroaschön jungadultneu">
              <a:extLst>
                <a:ext uri="{FF2B5EF4-FFF2-40B4-BE49-F238E27FC236}">
                  <a16:creationId xmlns:a16="http://schemas.microsoft.com/office/drawing/2014/main" id="{A571919F-ABA1-C659-CE9C-9FEC1F833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1644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6" descr="varroaschön jungadultneu">
              <a:extLst>
                <a:ext uri="{FF2B5EF4-FFF2-40B4-BE49-F238E27FC236}">
                  <a16:creationId xmlns:a16="http://schemas.microsoft.com/office/drawing/2014/main" id="{5485BF15-F768-FCC8-A9D3-4983BF524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524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7" descr="varroaschön jungadultneu">
              <a:extLst>
                <a:ext uri="{FF2B5EF4-FFF2-40B4-BE49-F238E27FC236}">
                  <a16:creationId xmlns:a16="http://schemas.microsoft.com/office/drawing/2014/main" id="{6F9C217B-9405-062A-F613-1BFDBE494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" y="1343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8" descr="varroaschön jungadultneu">
              <a:extLst>
                <a:ext uri="{FF2B5EF4-FFF2-40B4-BE49-F238E27FC236}">
                  <a16:creationId xmlns:a16="http://schemas.microsoft.com/office/drawing/2014/main" id="{AE3EDE7A-9045-C161-3E50-4DAF20AF9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8" y="1524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9" descr="varroaschön jungadultneu">
              <a:extLst>
                <a:ext uri="{FF2B5EF4-FFF2-40B4-BE49-F238E27FC236}">
                  <a16:creationId xmlns:a16="http://schemas.microsoft.com/office/drawing/2014/main" id="{CE7EC65C-DC44-9BDC-F608-1456DFDD9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1343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0" descr="varroaschön jungadultneu">
              <a:extLst>
                <a:ext uri="{FF2B5EF4-FFF2-40B4-BE49-F238E27FC236}">
                  <a16:creationId xmlns:a16="http://schemas.microsoft.com/office/drawing/2014/main" id="{3667E7DE-A503-2A51-7375-D3663F9A5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" y="1569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1" descr="varroaschön jungadultneu">
              <a:extLst>
                <a:ext uri="{FF2B5EF4-FFF2-40B4-BE49-F238E27FC236}">
                  <a16:creationId xmlns:a16="http://schemas.microsoft.com/office/drawing/2014/main" id="{1E49EFB9-BDC9-2FBF-625F-7A3F30A77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" y="1525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2" descr="varroaschön jungadultneu">
              <a:extLst>
                <a:ext uri="{FF2B5EF4-FFF2-40B4-BE49-F238E27FC236}">
                  <a16:creationId xmlns:a16="http://schemas.microsoft.com/office/drawing/2014/main" id="{92B1E02A-1174-E762-E45B-30B7E8AAA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" y="2823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3" descr="varroaschön jungadultneu">
              <a:extLst>
                <a:ext uri="{FF2B5EF4-FFF2-40B4-BE49-F238E27FC236}">
                  <a16:creationId xmlns:a16="http://schemas.microsoft.com/office/drawing/2014/main" id="{F2B48D23-DD24-6D3E-6358-889DD521F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" y="2642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4" descr="varroaschön jungadultneu">
              <a:extLst>
                <a:ext uri="{FF2B5EF4-FFF2-40B4-BE49-F238E27FC236}">
                  <a16:creationId xmlns:a16="http://schemas.microsoft.com/office/drawing/2014/main" id="{A685E71B-D697-2E03-2699-66B0B8530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2823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5" descr="varroaschön jungadultneu">
              <a:extLst>
                <a:ext uri="{FF2B5EF4-FFF2-40B4-BE49-F238E27FC236}">
                  <a16:creationId xmlns:a16="http://schemas.microsoft.com/office/drawing/2014/main" id="{962E461B-AA20-4353-5DCA-0782AD213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" y="2642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6" descr="varroaschön jungadultneu">
              <a:extLst>
                <a:ext uri="{FF2B5EF4-FFF2-40B4-BE49-F238E27FC236}">
                  <a16:creationId xmlns:a16="http://schemas.microsoft.com/office/drawing/2014/main" id="{9173DAE7-6D3F-2D8A-83B5-4D8BE697A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" y="2749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7" descr="varroaschön jungadultneu">
              <a:extLst>
                <a:ext uri="{FF2B5EF4-FFF2-40B4-BE49-F238E27FC236}">
                  <a16:creationId xmlns:a16="http://schemas.microsoft.com/office/drawing/2014/main" id="{27DE90F2-BA11-336D-DBC7-B2B00ED92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" y="2687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8" descr="varroaschön jungadultneu">
              <a:extLst>
                <a:ext uri="{FF2B5EF4-FFF2-40B4-BE49-F238E27FC236}">
                  <a16:creationId xmlns:a16="http://schemas.microsoft.com/office/drawing/2014/main" id="{535F510E-C7F5-BA1A-56DC-D28B34AF4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" y="2732"/>
              <a:ext cx="18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39">
              <a:extLst>
                <a:ext uri="{FF2B5EF4-FFF2-40B4-BE49-F238E27FC236}">
                  <a16:creationId xmlns:a16="http://schemas.microsoft.com/office/drawing/2014/main" id="{7E5DC191-59DA-5BDE-F84A-5339EB381A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" y="1727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5 </a:t>
              </a:r>
            </a:p>
          </p:txBody>
        </p:sp>
        <p:sp>
          <p:nvSpPr>
            <p:cNvPr id="37" name="Text Box 40">
              <a:extLst>
                <a:ext uri="{FF2B5EF4-FFF2-40B4-BE49-F238E27FC236}">
                  <a16:creationId xmlns:a16="http://schemas.microsoft.com/office/drawing/2014/main" id="{3FEA1AFA-779E-84AD-22D2-312E70475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8" y="1727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</a:t>
              </a:r>
            </a:p>
          </p:txBody>
        </p:sp>
        <p:sp>
          <p:nvSpPr>
            <p:cNvPr id="38" name="Text Box 41">
              <a:extLst>
                <a:ext uri="{FF2B5EF4-FFF2-40B4-BE49-F238E27FC236}">
                  <a16:creationId xmlns:a16="http://schemas.microsoft.com/office/drawing/2014/main" id="{DC232CAE-CBEE-C60F-837C-706382A65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2414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</a:t>
              </a:r>
            </a:p>
          </p:txBody>
        </p:sp>
        <p:sp>
          <p:nvSpPr>
            <p:cNvPr id="39" name="Text Box 42">
              <a:extLst>
                <a:ext uri="{FF2B5EF4-FFF2-40B4-BE49-F238E27FC236}">
                  <a16:creationId xmlns:a16="http://schemas.microsoft.com/office/drawing/2014/main" id="{D8F21A1E-E48E-1168-1033-A6686DC12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" y="2418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5 </a:t>
              </a:r>
            </a:p>
          </p:txBody>
        </p:sp>
        <p:sp>
          <p:nvSpPr>
            <p:cNvPr id="40" name="Text Box 43">
              <a:extLst>
                <a:ext uri="{FF2B5EF4-FFF2-40B4-BE49-F238E27FC236}">
                  <a16:creationId xmlns:a16="http://schemas.microsoft.com/office/drawing/2014/main" id="{86C6CE01-5FE5-C83B-0D49-4C6A953DD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6" y="2428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über 1 </a:t>
              </a:r>
            </a:p>
          </p:txBody>
        </p:sp>
        <p:sp>
          <p:nvSpPr>
            <p:cNvPr id="41" name="Text Box 44">
              <a:extLst>
                <a:ext uri="{FF2B5EF4-FFF2-40B4-BE49-F238E27FC236}">
                  <a16:creationId xmlns:a16="http://schemas.microsoft.com/office/drawing/2014/main" id="{93E4352F-B9F3-6D02-5AB1-D178BFDD2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2477"/>
              <a:ext cx="86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600" b="1">
                  <a:latin typeface="Arial" panose="020B0604020202020204" pitchFamily="34" charset="0"/>
                  <a:cs typeface="Arial" panose="020B0604020202020204" pitchFamily="34" charset="0"/>
                </a:rPr>
                <a:t>Schwarm / Ableger</a:t>
              </a:r>
            </a:p>
          </p:txBody>
        </p:sp>
        <p:sp>
          <p:nvSpPr>
            <p:cNvPr id="42" name="Text Box 45">
              <a:extLst>
                <a:ext uri="{FF2B5EF4-FFF2-40B4-BE49-F238E27FC236}">
                  <a16:creationId xmlns:a16="http://schemas.microsoft.com/office/drawing/2014/main" id="{08A23AD5-E4EA-4763-9E9D-4B7606E93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" y="1978"/>
              <a:ext cx="110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200" b="1">
                  <a:latin typeface="Arial" panose="020B0604020202020204" pitchFamily="34" charset="0"/>
                  <a:cs typeface="Arial" panose="020B0604020202020204" pitchFamily="34" charset="0"/>
                </a:rPr>
                <a:t>zwischen Mitte November und Anfang Dezember</a:t>
              </a:r>
            </a:p>
          </p:txBody>
        </p:sp>
        <p:grpSp>
          <p:nvGrpSpPr>
            <p:cNvPr id="43" name="Group 46">
              <a:extLst>
                <a:ext uri="{FF2B5EF4-FFF2-40B4-BE49-F238E27FC236}">
                  <a16:creationId xmlns:a16="http://schemas.microsoft.com/office/drawing/2014/main" id="{71293F5E-0A5C-28EB-07BB-9ADCA8FC5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925"/>
              <a:ext cx="1589" cy="515"/>
              <a:chOff x="2198" y="1472"/>
              <a:chExt cx="1589" cy="515"/>
            </a:xfrm>
          </p:grpSpPr>
          <p:sp>
            <p:nvSpPr>
              <p:cNvPr id="48" name="AutoShape 47">
                <a:extLst>
                  <a:ext uri="{FF2B5EF4-FFF2-40B4-BE49-F238E27FC236}">
                    <a16:creationId xmlns:a16="http://schemas.microsoft.com/office/drawing/2014/main" id="{043CAD9B-CE08-E791-B68D-75630CE9F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2883" y="1084"/>
                <a:ext cx="515" cy="1292"/>
              </a:xfrm>
              <a:prstGeom prst="upArrow">
                <a:avLst>
                  <a:gd name="adj1" fmla="val 87602"/>
                  <a:gd name="adj2" fmla="val 35355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AutoShape 48">
                <a:extLst>
                  <a:ext uri="{FF2B5EF4-FFF2-40B4-BE49-F238E27FC236}">
                    <a16:creationId xmlns:a16="http://schemas.microsoft.com/office/drawing/2014/main" id="{F2BA3BDF-678F-4272-7251-8CC0D7E8B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2178" y="1504"/>
                <a:ext cx="494" cy="453"/>
              </a:xfrm>
              <a:prstGeom prst="upArrow">
                <a:avLst>
                  <a:gd name="adj1" fmla="val 90009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44" name="Text Box 49">
              <a:extLst>
                <a:ext uri="{FF2B5EF4-FFF2-40B4-BE49-F238E27FC236}">
                  <a16:creationId xmlns:a16="http://schemas.microsoft.com/office/drawing/2014/main" id="{A0FE3354-2411-F151-AFDC-26CC69A9C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" y="1975"/>
              <a:ext cx="123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200" b="1">
                  <a:latin typeface="Arial" panose="020B0604020202020204" pitchFamily="34" charset="0"/>
                  <a:cs typeface="Arial" panose="020B0604020202020204" pitchFamily="34" charset="0"/>
                </a:rPr>
                <a:t>zwischen Anfang und Mitte September nach dem Auffüttern</a:t>
              </a:r>
            </a:p>
          </p:txBody>
        </p:sp>
        <p:grpSp>
          <p:nvGrpSpPr>
            <p:cNvPr id="45" name="Group 50">
              <a:extLst>
                <a:ext uri="{FF2B5EF4-FFF2-40B4-BE49-F238E27FC236}">
                  <a16:creationId xmlns:a16="http://schemas.microsoft.com/office/drawing/2014/main" id="{415CF962-F835-E9BC-F953-0366C37153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2" y="1933"/>
              <a:ext cx="1312" cy="500"/>
              <a:chOff x="1338" y="1480"/>
              <a:chExt cx="1312" cy="500"/>
            </a:xfrm>
          </p:grpSpPr>
          <p:sp>
            <p:nvSpPr>
              <p:cNvPr id="46" name="AutoShape 51">
                <a:extLst>
                  <a:ext uri="{FF2B5EF4-FFF2-40B4-BE49-F238E27FC236}">
                    <a16:creationId xmlns:a16="http://schemas.microsoft.com/office/drawing/2014/main" id="{59015228-EBCA-2894-303B-601360E65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1744" y="1074"/>
                <a:ext cx="500" cy="1312"/>
              </a:xfrm>
              <a:prstGeom prst="upArrow">
                <a:avLst>
                  <a:gd name="adj1" fmla="val 89602"/>
                  <a:gd name="adj2" fmla="val 3532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Text Box 52">
                <a:extLst>
                  <a:ext uri="{FF2B5EF4-FFF2-40B4-BE49-F238E27FC236}">
                    <a16:creationId xmlns:a16="http://schemas.microsoft.com/office/drawing/2014/main" id="{474FC29C-F240-5AC9-666A-06F58220B9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8" y="1525"/>
                <a:ext cx="126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de-DE" altLang="de-DE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zwischen Mitte Juli und Mitte August (nach dem Abschleudern)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215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4CE74-5707-8C66-0B40-6EEAF0B5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pic>
        <p:nvPicPr>
          <p:cNvPr id="3" name="Picture 50" descr="C:\Users\Fesseler\Desktop\Aumeier\Neu Aumeier\Bilder Aumeier klein\168.jpg">
            <a:extLst>
              <a:ext uri="{FF2B5EF4-FFF2-40B4-BE49-F238E27FC236}">
                <a16:creationId xmlns:a16="http://schemas.microsoft.com/office/drawing/2014/main" id="{8A24F745-0169-2944-CD44-F900061E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687513"/>
            <a:ext cx="4846637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3A632FD-987D-9C66-5552-E315F380E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8863"/>
            <a:ext cx="8496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2. Schritt: Wirtschaftsvölker auf 2 Räume einengen</a:t>
            </a:r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912055B1-CF88-6DD7-C96B-54FC24692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291013"/>
            <a:ext cx="1335087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54">
            <a:extLst>
              <a:ext uri="{FF2B5EF4-FFF2-40B4-BE49-F238E27FC236}">
                <a16:creationId xmlns:a16="http://schemas.microsoft.com/office/drawing/2014/main" id="{5FE6C8FF-0E21-A1B8-08E9-FE9E28260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2F7251F3-141E-F98E-1EA7-903C95F7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5685ECE-C5E0-8D11-9DDF-7F6E2966B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8F98153A-5B57-89C5-F9B0-5C200FDEE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E5BF1F02-FC51-BF4A-A150-AA932077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59">
            <a:extLst>
              <a:ext uri="{FF2B5EF4-FFF2-40B4-BE49-F238E27FC236}">
                <a16:creationId xmlns:a16="http://schemas.microsoft.com/office/drawing/2014/main" id="{3793FDB2-4308-2118-A3B9-DFA071FF7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4291013"/>
            <a:ext cx="88900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60">
            <a:extLst>
              <a:ext uri="{FF2B5EF4-FFF2-40B4-BE49-F238E27FC236}">
                <a16:creationId xmlns:a16="http://schemas.microsoft.com/office/drawing/2014/main" id="{082CF56B-4750-7BCC-D674-96B6C3855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04EC1662-48DF-E89A-647E-50470EB8F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4291013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E39EFC40-7C2E-162C-CAE6-EC5A3CCA6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0F8DBD74-B904-4A93-125B-339FFB062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64">
            <a:extLst>
              <a:ext uri="{FF2B5EF4-FFF2-40B4-BE49-F238E27FC236}">
                <a16:creationId xmlns:a16="http://schemas.microsoft.com/office/drawing/2014/main" id="{08D52E4C-E4D1-7826-A670-1134F88F5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5059363"/>
            <a:ext cx="1316037" cy="79375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65">
            <a:extLst>
              <a:ext uri="{FF2B5EF4-FFF2-40B4-BE49-F238E27FC236}">
                <a16:creationId xmlns:a16="http://schemas.microsoft.com/office/drawing/2014/main" id="{8D724FE1-E1A1-DC98-BCB4-6A22C5089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5075238"/>
            <a:ext cx="555625" cy="82550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683F5CE0-5C55-E519-8E0F-1224C2F9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5075238"/>
            <a:ext cx="544512" cy="79375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9" name="Rectangle 67">
            <a:extLst>
              <a:ext uri="{FF2B5EF4-FFF2-40B4-BE49-F238E27FC236}">
                <a16:creationId xmlns:a16="http://schemas.microsoft.com/office/drawing/2014/main" id="{3A1945D5-8BE4-B462-C374-FDDF6B41A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353060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0" name="Rectangle 68">
            <a:extLst>
              <a:ext uri="{FF2B5EF4-FFF2-40B4-BE49-F238E27FC236}">
                <a16:creationId xmlns:a16="http://schemas.microsoft.com/office/drawing/2014/main" id="{2253BA78-AD76-5AF4-9940-291A35386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1" name="Rectangle 69">
            <a:extLst>
              <a:ext uri="{FF2B5EF4-FFF2-40B4-BE49-F238E27FC236}">
                <a16:creationId xmlns:a16="http://schemas.microsoft.com/office/drawing/2014/main" id="{ADA5DC3E-240D-BA15-9EF9-485FCA7EC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2" name="Rectangle 70">
            <a:extLst>
              <a:ext uri="{FF2B5EF4-FFF2-40B4-BE49-F238E27FC236}">
                <a16:creationId xmlns:a16="http://schemas.microsoft.com/office/drawing/2014/main" id="{3BE94BF6-1223-3B19-4380-C5D7BF5A4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3" name="Rectangle 71">
            <a:extLst>
              <a:ext uri="{FF2B5EF4-FFF2-40B4-BE49-F238E27FC236}">
                <a16:creationId xmlns:a16="http://schemas.microsoft.com/office/drawing/2014/main" id="{0BF052CD-9CF0-A191-F226-54CD19038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4" name="Rectangle 72">
            <a:extLst>
              <a:ext uri="{FF2B5EF4-FFF2-40B4-BE49-F238E27FC236}">
                <a16:creationId xmlns:a16="http://schemas.microsoft.com/office/drawing/2014/main" id="{38910388-BBCB-747A-EA37-CD545DBC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5" name="Rectangle 73">
            <a:extLst>
              <a:ext uri="{FF2B5EF4-FFF2-40B4-BE49-F238E27FC236}">
                <a16:creationId xmlns:a16="http://schemas.microsoft.com/office/drawing/2014/main" id="{BBA0F7AC-977F-C417-22D3-AE3A53D84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3530600"/>
            <a:ext cx="88900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6" name="Rectangle 74">
            <a:extLst>
              <a:ext uri="{FF2B5EF4-FFF2-40B4-BE49-F238E27FC236}">
                <a16:creationId xmlns:a16="http://schemas.microsoft.com/office/drawing/2014/main" id="{3D8EEC1F-492B-FB06-CFF0-843262619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7" name="Rectangle 75">
            <a:extLst>
              <a:ext uri="{FF2B5EF4-FFF2-40B4-BE49-F238E27FC236}">
                <a16:creationId xmlns:a16="http://schemas.microsoft.com/office/drawing/2014/main" id="{72CE1D34-8447-56EC-4F9E-A1B5075F0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3530600"/>
            <a:ext cx="90488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6CB36617-6380-567B-2F14-6835D058A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29" name="Rectangle 77">
            <a:extLst>
              <a:ext uri="{FF2B5EF4-FFF2-40B4-BE49-F238E27FC236}">
                <a16:creationId xmlns:a16="http://schemas.microsoft.com/office/drawing/2014/main" id="{59DBCFCE-0D47-ABC6-5D98-472914B7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0" name="Rectangle 78">
            <a:extLst>
              <a:ext uri="{FF2B5EF4-FFF2-40B4-BE49-F238E27FC236}">
                <a16:creationId xmlns:a16="http://schemas.microsoft.com/office/drawing/2014/main" id="{2CE0ADB6-B134-365D-ADB7-1667FCE4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273685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1" name="Rectangle 79">
            <a:extLst>
              <a:ext uri="{FF2B5EF4-FFF2-40B4-BE49-F238E27FC236}">
                <a16:creationId xmlns:a16="http://schemas.microsoft.com/office/drawing/2014/main" id="{040B1D25-A886-2C2D-F854-856CCA7D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2" name="Rectangle 80">
            <a:extLst>
              <a:ext uri="{FF2B5EF4-FFF2-40B4-BE49-F238E27FC236}">
                <a16:creationId xmlns:a16="http://schemas.microsoft.com/office/drawing/2014/main" id="{F42D4C9E-A168-042A-5ACA-D262D3B56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8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3" name="Rectangle 81">
            <a:extLst>
              <a:ext uri="{FF2B5EF4-FFF2-40B4-BE49-F238E27FC236}">
                <a16:creationId xmlns:a16="http://schemas.microsoft.com/office/drawing/2014/main" id="{91D617B1-048E-467A-DF3C-583DB520C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9D54C518-EF39-7761-71E3-0CAB2758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5" name="Rectangle 83">
            <a:extLst>
              <a:ext uri="{FF2B5EF4-FFF2-40B4-BE49-F238E27FC236}">
                <a16:creationId xmlns:a16="http://schemas.microsoft.com/office/drawing/2014/main" id="{DAC53EF4-C451-B720-0A46-AD33B2A9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6" name="Rectangle 84">
            <a:extLst>
              <a:ext uri="{FF2B5EF4-FFF2-40B4-BE49-F238E27FC236}">
                <a16:creationId xmlns:a16="http://schemas.microsoft.com/office/drawing/2014/main" id="{DF0CD9EB-7915-CC1F-BB4E-DA1203780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2736850"/>
            <a:ext cx="88900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7" name="Rectangle 85">
            <a:extLst>
              <a:ext uri="{FF2B5EF4-FFF2-40B4-BE49-F238E27FC236}">
                <a16:creationId xmlns:a16="http://schemas.microsoft.com/office/drawing/2014/main" id="{9555F303-F8FC-2C90-806C-1C506D2B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8" name="Rectangle 86">
            <a:extLst>
              <a:ext uri="{FF2B5EF4-FFF2-40B4-BE49-F238E27FC236}">
                <a16:creationId xmlns:a16="http://schemas.microsoft.com/office/drawing/2014/main" id="{35192411-37A1-9D88-918A-DCF176586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2736850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39" name="Rectangle 87">
            <a:extLst>
              <a:ext uri="{FF2B5EF4-FFF2-40B4-BE49-F238E27FC236}">
                <a16:creationId xmlns:a16="http://schemas.microsoft.com/office/drawing/2014/main" id="{174B2E9B-E594-438D-5274-0A2ADC1E3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0" name="Rectangle 88">
            <a:extLst>
              <a:ext uri="{FF2B5EF4-FFF2-40B4-BE49-F238E27FC236}">
                <a16:creationId xmlns:a16="http://schemas.microsoft.com/office/drawing/2014/main" id="{46BD1EEE-BBDF-4817-B160-5AA9C4833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1" name="Rectangle 89">
            <a:extLst>
              <a:ext uri="{FF2B5EF4-FFF2-40B4-BE49-F238E27FC236}">
                <a16:creationId xmlns:a16="http://schemas.microsoft.com/office/drawing/2014/main" id="{0015F731-9898-D2DF-78E2-F679BDB03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2657475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2" name="Text Box 91">
            <a:extLst>
              <a:ext uri="{FF2B5EF4-FFF2-40B4-BE49-F238E27FC236}">
                <a16:creationId xmlns:a16="http://schemas.microsoft.com/office/drawing/2014/main" id="{7C230395-CBBC-D99B-266B-C3C70AD9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437063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unterer Brutraum</a:t>
            </a:r>
          </a:p>
        </p:txBody>
      </p:sp>
      <p:sp>
        <p:nvSpPr>
          <p:cNvPr id="43" name="Text Box 92">
            <a:extLst>
              <a:ext uri="{FF2B5EF4-FFF2-40B4-BE49-F238E27FC236}">
                <a16:creationId xmlns:a16="http://schemas.microsoft.com/office/drawing/2014/main" id="{F6BC3814-5BF9-491B-3543-AF2B79F98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83000"/>
            <a:ext cx="1225551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oberer Brutraum</a:t>
            </a:r>
          </a:p>
        </p:txBody>
      </p:sp>
      <p:sp>
        <p:nvSpPr>
          <p:cNvPr id="44" name="Text Box 93">
            <a:extLst>
              <a:ext uri="{FF2B5EF4-FFF2-40B4-BE49-F238E27FC236}">
                <a16:creationId xmlns:a16="http://schemas.microsoft.com/office/drawing/2014/main" id="{39878FB0-2488-4293-F6A6-E86121A7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2911475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ehemaliger Honigraum</a:t>
            </a:r>
          </a:p>
        </p:txBody>
      </p:sp>
      <p:sp>
        <p:nvSpPr>
          <p:cNvPr id="45" name="Text Box 94">
            <a:extLst>
              <a:ext uri="{FF2B5EF4-FFF2-40B4-BE49-F238E27FC236}">
                <a16:creationId xmlns:a16="http://schemas.microsoft.com/office/drawing/2014/main" id="{E7792B71-4627-F2CA-268F-28118E764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956300"/>
            <a:ext cx="4464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</a:rPr>
              <a:t>Ein gutes Volk Mitte August, schwächere werden vereinigt. </a:t>
            </a:r>
          </a:p>
        </p:txBody>
      </p:sp>
      <p:sp>
        <p:nvSpPr>
          <p:cNvPr id="46" name="Text Box 95">
            <a:extLst>
              <a:ext uri="{FF2B5EF4-FFF2-40B4-BE49-F238E27FC236}">
                <a16:creationId xmlns:a16="http://schemas.microsoft.com/office/drawing/2014/main" id="{0369C655-9CC7-0298-BC8D-8394DFB7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213350"/>
            <a:ext cx="1727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Wirtschaftsvolk Anfang/Mitte August</a:t>
            </a:r>
          </a:p>
        </p:txBody>
      </p:sp>
    </p:spTree>
    <p:extLst>
      <p:ext uri="{BB962C8B-B14F-4D97-AF65-F5344CB8AC3E}">
        <p14:creationId xmlns:p14="http://schemas.microsoft.com/office/powerpoint/2010/main" val="2451791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50889-812E-7E78-478B-93734869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226C759-B59E-7F42-0968-E7F6F82FF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8863"/>
            <a:ext cx="8496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2. Schritt: Wirtschaftsvölker einengen</a:t>
            </a:r>
          </a:p>
        </p:txBody>
      </p:sp>
      <p:sp>
        <p:nvSpPr>
          <p:cNvPr id="4" name="Text Box 45">
            <a:extLst>
              <a:ext uri="{FF2B5EF4-FFF2-40B4-BE49-F238E27FC236}">
                <a16:creationId xmlns:a16="http://schemas.microsoft.com/office/drawing/2014/main" id="{55FC47CD-C507-2210-7D44-51D8EADBD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437063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unterer Brutraum</a:t>
            </a:r>
          </a:p>
        </p:txBody>
      </p:sp>
      <p:sp>
        <p:nvSpPr>
          <p:cNvPr id="5" name="Text Box 46">
            <a:extLst>
              <a:ext uri="{FF2B5EF4-FFF2-40B4-BE49-F238E27FC236}">
                <a16:creationId xmlns:a16="http://schemas.microsoft.com/office/drawing/2014/main" id="{0F931AD1-1E35-73D9-70DE-8914DA34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83000"/>
            <a:ext cx="1225551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oberer Brutraum</a:t>
            </a: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66D37D6E-D05D-76B2-4572-5FF38696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2911475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ehemaliger Honigraum</a:t>
            </a:r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E027A507-B922-8DAD-F045-5683A7454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4284663"/>
            <a:ext cx="1335087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1E471B3C-BA3A-430F-6A33-201ECE576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8" y="428466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34F0E4A4-0C58-15E9-FEF2-FAF21EE6D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428466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52">
            <a:extLst>
              <a:ext uri="{FF2B5EF4-FFF2-40B4-BE49-F238E27FC236}">
                <a16:creationId xmlns:a16="http://schemas.microsoft.com/office/drawing/2014/main" id="{79E10569-F4EA-3D34-6F39-0BAEA601B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428466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53">
            <a:extLst>
              <a:ext uri="{FF2B5EF4-FFF2-40B4-BE49-F238E27FC236}">
                <a16:creationId xmlns:a16="http://schemas.microsoft.com/office/drawing/2014/main" id="{93656580-80B0-464B-9FBD-C43728C58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428466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id="{CF289EE7-CFC1-A82F-0230-D8F867DA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428466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55">
            <a:extLst>
              <a:ext uri="{FF2B5EF4-FFF2-40B4-BE49-F238E27FC236}">
                <a16:creationId xmlns:a16="http://schemas.microsoft.com/office/drawing/2014/main" id="{A16F67D7-2F8E-2107-5AB9-82A5DC381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4284663"/>
            <a:ext cx="88900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5A7E8FE8-07E4-24B4-6C5D-19998CF98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428466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392DBDAC-7884-9AD9-6701-C47C8261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284663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58">
            <a:extLst>
              <a:ext uri="{FF2B5EF4-FFF2-40B4-BE49-F238E27FC236}">
                <a16:creationId xmlns:a16="http://schemas.microsoft.com/office/drawing/2014/main" id="{2E5B72F4-C245-81B1-61F1-8C88B8955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428466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59">
            <a:extLst>
              <a:ext uri="{FF2B5EF4-FFF2-40B4-BE49-F238E27FC236}">
                <a16:creationId xmlns:a16="http://schemas.microsoft.com/office/drawing/2014/main" id="{C8C1B2E1-C4C8-981E-B8B7-270086B6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428466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8" name="Group 60">
            <a:extLst>
              <a:ext uri="{FF2B5EF4-FFF2-40B4-BE49-F238E27FC236}">
                <a16:creationId xmlns:a16="http://schemas.microsoft.com/office/drawing/2014/main" id="{BC4829CA-CC1F-A343-46FE-96FF96BD5EAA}"/>
              </a:ext>
            </a:extLst>
          </p:cNvPr>
          <p:cNvGrpSpPr>
            <a:grpSpLocks/>
          </p:cNvGrpSpPr>
          <p:nvPr/>
        </p:nvGrpSpPr>
        <p:grpSpPr bwMode="auto">
          <a:xfrm>
            <a:off x="3208338" y="5053013"/>
            <a:ext cx="1341437" cy="98425"/>
            <a:chOff x="1528" y="2487"/>
            <a:chExt cx="845" cy="62"/>
          </a:xfrm>
        </p:grpSpPr>
        <p:sp>
          <p:nvSpPr>
            <p:cNvPr id="19" name="Rectangle 61">
              <a:extLst>
                <a:ext uri="{FF2B5EF4-FFF2-40B4-BE49-F238E27FC236}">
                  <a16:creationId xmlns:a16="http://schemas.microsoft.com/office/drawing/2014/main" id="{2C6DCC44-A310-6F05-C387-58A771077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" y="2487"/>
              <a:ext cx="834" cy="50"/>
            </a:xfrm>
            <a:prstGeom prst="rect">
              <a:avLst/>
            </a:prstGeom>
            <a:solidFill>
              <a:srgbClr val="FFFFFF"/>
            </a:solidFill>
            <a:ln w="444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62">
              <a:extLst>
                <a:ext uri="{FF2B5EF4-FFF2-40B4-BE49-F238E27FC236}">
                  <a16:creationId xmlns:a16="http://schemas.microsoft.com/office/drawing/2014/main" id="{3AE8730E-5A62-CD32-B3A3-FDB39E80B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497"/>
              <a:ext cx="354" cy="52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79499B36-F2C6-50B9-C8D4-C091B589D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2497"/>
              <a:ext cx="346" cy="50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22" name="Group 64">
            <a:extLst>
              <a:ext uri="{FF2B5EF4-FFF2-40B4-BE49-F238E27FC236}">
                <a16:creationId xmlns:a16="http://schemas.microsoft.com/office/drawing/2014/main" id="{2FF5760A-EA77-9B23-2764-39B2CD58562D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3898900"/>
            <a:ext cx="1917700" cy="1125538"/>
            <a:chOff x="1392" y="1776"/>
            <a:chExt cx="1208" cy="709"/>
          </a:xfrm>
        </p:grpSpPr>
        <p:grpSp>
          <p:nvGrpSpPr>
            <p:cNvPr id="23" name="Group 65">
              <a:extLst>
                <a:ext uri="{FF2B5EF4-FFF2-40B4-BE49-F238E27FC236}">
                  <a16:creationId xmlns:a16="http://schemas.microsoft.com/office/drawing/2014/main" id="{4856E5A3-A330-6EE3-2324-5A42E6C4A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2016"/>
              <a:ext cx="841" cy="469"/>
              <a:chOff x="1530" y="2000"/>
              <a:chExt cx="841" cy="469"/>
            </a:xfrm>
          </p:grpSpPr>
          <p:sp>
            <p:nvSpPr>
              <p:cNvPr id="25" name="Rectangle 66">
                <a:extLst>
                  <a:ext uri="{FF2B5EF4-FFF2-40B4-BE49-F238E27FC236}">
                    <a16:creationId xmlns:a16="http://schemas.microsoft.com/office/drawing/2014/main" id="{AE3FEDB9-1557-9C35-CF3E-86152332B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00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6" name="Rectangle 67">
                <a:extLst>
                  <a:ext uri="{FF2B5EF4-FFF2-40B4-BE49-F238E27FC236}">
                    <a16:creationId xmlns:a16="http://schemas.microsoft.com/office/drawing/2014/main" id="{19834176-22FB-4B4D-8AD2-5D500AF1F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Rectangle 68">
                <a:extLst>
                  <a:ext uri="{FF2B5EF4-FFF2-40B4-BE49-F238E27FC236}">
                    <a16:creationId xmlns:a16="http://schemas.microsoft.com/office/drawing/2014/main" id="{E7AD8CFC-6AD3-5392-6042-3BD71D95E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Rectangle 69">
                <a:extLst>
                  <a:ext uri="{FF2B5EF4-FFF2-40B4-BE49-F238E27FC236}">
                    <a16:creationId xmlns:a16="http://schemas.microsoft.com/office/drawing/2014/main" id="{F4AD3B6C-26E4-7AC6-2CAA-3D1E52CED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9" name="Rectangle 70">
                <a:extLst>
                  <a:ext uri="{FF2B5EF4-FFF2-40B4-BE49-F238E27FC236}">
                    <a16:creationId xmlns:a16="http://schemas.microsoft.com/office/drawing/2014/main" id="{2D20FB65-A146-ECAE-90C1-AC6BB3787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0" name="Rectangle 71">
                <a:extLst>
                  <a:ext uri="{FF2B5EF4-FFF2-40B4-BE49-F238E27FC236}">
                    <a16:creationId xmlns:a16="http://schemas.microsoft.com/office/drawing/2014/main" id="{E86FB0C8-469D-B154-C407-109CACE0B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1" name="Rectangle 72">
                <a:extLst>
                  <a:ext uri="{FF2B5EF4-FFF2-40B4-BE49-F238E27FC236}">
                    <a16:creationId xmlns:a16="http://schemas.microsoft.com/office/drawing/2014/main" id="{360DC4BC-6380-066B-0EE2-723DCDDE4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2" name="Rectangle 73">
                <a:extLst>
                  <a:ext uri="{FF2B5EF4-FFF2-40B4-BE49-F238E27FC236}">
                    <a16:creationId xmlns:a16="http://schemas.microsoft.com/office/drawing/2014/main" id="{91310783-78BD-DDF3-77EC-804F41A6A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3" name="Rectangle 74">
                <a:extLst>
                  <a:ext uri="{FF2B5EF4-FFF2-40B4-BE49-F238E27FC236}">
                    <a16:creationId xmlns:a16="http://schemas.microsoft.com/office/drawing/2014/main" id="{07C2E866-8FD5-326C-2E25-605582321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4" name="Rectangle 75">
                <a:extLst>
                  <a:ext uri="{FF2B5EF4-FFF2-40B4-BE49-F238E27FC236}">
                    <a16:creationId xmlns:a16="http://schemas.microsoft.com/office/drawing/2014/main" id="{4B01CB3E-0C07-BB00-14A9-FCAE321DC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5" name="Rectangle 76">
                <a:extLst>
                  <a:ext uri="{FF2B5EF4-FFF2-40B4-BE49-F238E27FC236}">
                    <a16:creationId xmlns:a16="http://schemas.microsoft.com/office/drawing/2014/main" id="{20D09145-9998-AA7B-7887-B3EEF8476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24" name="Line 77">
              <a:extLst>
                <a:ext uri="{FF2B5EF4-FFF2-40B4-BE49-F238E27FC236}">
                  <a16:creationId xmlns:a16="http://schemas.microsoft.com/office/drawing/2014/main" id="{C8658C87-67AB-BEBB-EDDC-30B678C28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76"/>
              <a:ext cx="336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" name="Group 78">
            <a:extLst>
              <a:ext uri="{FF2B5EF4-FFF2-40B4-BE49-F238E27FC236}">
                <a16:creationId xmlns:a16="http://schemas.microsoft.com/office/drawing/2014/main" id="{C700B475-E9AB-314B-462E-285E771644B3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3136900"/>
            <a:ext cx="1917700" cy="1150938"/>
            <a:chOff x="1392" y="1296"/>
            <a:chExt cx="1208" cy="725"/>
          </a:xfrm>
        </p:grpSpPr>
        <p:grpSp>
          <p:nvGrpSpPr>
            <p:cNvPr id="37" name="Group 79">
              <a:extLst>
                <a:ext uri="{FF2B5EF4-FFF2-40B4-BE49-F238E27FC236}">
                  <a16:creationId xmlns:a16="http://schemas.microsoft.com/office/drawing/2014/main" id="{A3522B9C-33FC-A0E5-9A32-1CE5B46FE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552"/>
              <a:ext cx="841" cy="469"/>
              <a:chOff x="1530" y="1536"/>
              <a:chExt cx="841" cy="469"/>
            </a:xfrm>
          </p:grpSpPr>
          <p:sp>
            <p:nvSpPr>
              <p:cNvPr id="39" name="Rectangle 80">
                <a:extLst>
                  <a:ext uri="{FF2B5EF4-FFF2-40B4-BE49-F238E27FC236}">
                    <a16:creationId xmlns:a16="http://schemas.microsoft.com/office/drawing/2014/main" id="{ACCC4307-9D21-2FD4-46D7-F42C6542B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536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0" name="Rectangle 81">
                <a:extLst>
                  <a:ext uri="{FF2B5EF4-FFF2-40B4-BE49-F238E27FC236}">
                    <a16:creationId xmlns:a16="http://schemas.microsoft.com/office/drawing/2014/main" id="{40EB6C42-90EF-9E12-4236-04D7F7B8C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1" name="Rectangle 82">
                <a:extLst>
                  <a:ext uri="{FF2B5EF4-FFF2-40B4-BE49-F238E27FC236}">
                    <a16:creationId xmlns:a16="http://schemas.microsoft.com/office/drawing/2014/main" id="{C06C2033-FAF5-9721-4C0E-F32294FE7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Rectangle 83">
                <a:extLst>
                  <a:ext uri="{FF2B5EF4-FFF2-40B4-BE49-F238E27FC236}">
                    <a16:creationId xmlns:a16="http://schemas.microsoft.com/office/drawing/2014/main" id="{6E936F38-A785-2694-F3C2-B17A7CF30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Rectangle 84">
                <a:extLst>
                  <a:ext uri="{FF2B5EF4-FFF2-40B4-BE49-F238E27FC236}">
                    <a16:creationId xmlns:a16="http://schemas.microsoft.com/office/drawing/2014/main" id="{FFDFBF01-D8CF-98C3-1D38-5B2FF7C64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4" name="Rectangle 85">
                <a:extLst>
                  <a:ext uri="{FF2B5EF4-FFF2-40B4-BE49-F238E27FC236}">
                    <a16:creationId xmlns:a16="http://schemas.microsoft.com/office/drawing/2014/main" id="{C182B7CB-C734-0C8D-9033-5AF34E766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5" name="Rectangle 86">
                <a:extLst>
                  <a:ext uri="{FF2B5EF4-FFF2-40B4-BE49-F238E27FC236}">
                    <a16:creationId xmlns:a16="http://schemas.microsoft.com/office/drawing/2014/main" id="{4CB3AFE2-2B8C-A522-A6C5-D60EF0302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6" name="Rectangle 87">
                <a:extLst>
                  <a:ext uri="{FF2B5EF4-FFF2-40B4-BE49-F238E27FC236}">
                    <a16:creationId xmlns:a16="http://schemas.microsoft.com/office/drawing/2014/main" id="{921E284A-BEF4-0BE0-0389-A11BAAAD1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Rectangle 88">
                <a:extLst>
                  <a:ext uri="{FF2B5EF4-FFF2-40B4-BE49-F238E27FC236}">
                    <a16:creationId xmlns:a16="http://schemas.microsoft.com/office/drawing/2014/main" id="{0CEB57AE-16A9-AEDC-8D81-E966AD1C1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8" name="Rectangle 89">
                <a:extLst>
                  <a:ext uri="{FF2B5EF4-FFF2-40B4-BE49-F238E27FC236}">
                    <a16:creationId xmlns:a16="http://schemas.microsoft.com/office/drawing/2014/main" id="{C06454BF-F91B-DE0A-F018-48C9728A0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Rectangle 90">
                <a:extLst>
                  <a:ext uri="{FF2B5EF4-FFF2-40B4-BE49-F238E27FC236}">
                    <a16:creationId xmlns:a16="http://schemas.microsoft.com/office/drawing/2014/main" id="{D4E125CA-6FF5-EDCD-D31B-B6CC9BCCF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38" name="Line 91">
              <a:extLst>
                <a:ext uri="{FF2B5EF4-FFF2-40B4-BE49-F238E27FC236}">
                  <a16:creationId xmlns:a16="http://schemas.microsoft.com/office/drawing/2014/main" id="{7580233F-0A32-B13F-AB6F-81963547A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96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0" name="Line 92">
            <a:extLst>
              <a:ext uri="{FF2B5EF4-FFF2-40B4-BE49-F238E27FC236}">
                <a16:creationId xmlns:a16="http://schemas.microsoft.com/office/drawing/2014/main" id="{B151F0B4-DFE6-6FC7-2CC6-9A272EFAC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8900" y="3136900"/>
            <a:ext cx="533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" name="Rectangle 93">
            <a:extLst>
              <a:ext uri="{FF2B5EF4-FFF2-40B4-BE49-F238E27FC236}">
                <a16:creationId xmlns:a16="http://schemas.microsoft.com/office/drawing/2014/main" id="{4007A5E3-3564-748F-6AC6-D12AFF8F0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5053013"/>
            <a:ext cx="1316037" cy="79375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2" name="Rectangle 94">
            <a:extLst>
              <a:ext uri="{FF2B5EF4-FFF2-40B4-BE49-F238E27FC236}">
                <a16:creationId xmlns:a16="http://schemas.microsoft.com/office/drawing/2014/main" id="{54DCD908-415C-F31A-DA85-2E9C1C609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068888"/>
            <a:ext cx="555625" cy="82550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3" name="Rectangle 95">
            <a:extLst>
              <a:ext uri="{FF2B5EF4-FFF2-40B4-BE49-F238E27FC236}">
                <a16:creationId xmlns:a16="http://schemas.microsoft.com/office/drawing/2014/main" id="{9D072223-262D-7A41-C30C-5CD08FF82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5068888"/>
            <a:ext cx="544512" cy="79375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4" name="Rectangle 96">
            <a:extLst>
              <a:ext uri="{FF2B5EF4-FFF2-40B4-BE49-F238E27FC236}">
                <a16:creationId xmlns:a16="http://schemas.microsoft.com/office/drawing/2014/main" id="{74B7130F-8EEB-7CD3-2F5A-5FE52194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352425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5" name="Rectangle 97">
            <a:extLst>
              <a:ext uri="{FF2B5EF4-FFF2-40B4-BE49-F238E27FC236}">
                <a16:creationId xmlns:a16="http://schemas.microsoft.com/office/drawing/2014/main" id="{71B20597-7BE7-0608-844D-05BDE2EE7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8" y="352425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6" name="Rectangle 98">
            <a:extLst>
              <a:ext uri="{FF2B5EF4-FFF2-40B4-BE49-F238E27FC236}">
                <a16:creationId xmlns:a16="http://schemas.microsoft.com/office/drawing/2014/main" id="{DFFFEC51-E6C8-1469-6A77-E966919CE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352425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7" name="Rectangle 99">
            <a:extLst>
              <a:ext uri="{FF2B5EF4-FFF2-40B4-BE49-F238E27FC236}">
                <a16:creationId xmlns:a16="http://schemas.microsoft.com/office/drawing/2014/main" id="{6196D3D2-10FE-A22B-2991-4D8F32AB5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352425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8" name="Rectangle 100">
            <a:extLst>
              <a:ext uri="{FF2B5EF4-FFF2-40B4-BE49-F238E27FC236}">
                <a16:creationId xmlns:a16="http://schemas.microsoft.com/office/drawing/2014/main" id="{4B8D998C-5AC7-0ACF-3F0F-5A17D06FC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352425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9" name="Rectangle 101">
            <a:extLst>
              <a:ext uri="{FF2B5EF4-FFF2-40B4-BE49-F238E27FC236}">
                <a16:creationId xmlns:a16="http://schemas.microsoft.com/office/drawing/2014/main" id="{12120AF6-F75A-B936-7D96-E7F2BDECC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52425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0" name="Rectangle 102">
            <a:extLst>
              <a:ext uri="{FF2B5EF4-FFF2-40B4-BE49-F238E27FC236}">
                <a16:creationId xmlns:a16="http://schemas.microsoft.com/office/drawing/2014/main" id="{69184675-4003-94FC-A51F-8D7636BAC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3524250"/>
            <a:ext cx="88900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1" name="Rectangle 103">
            <a:extLst>
              <a:ext uri="{FF2B5EF4-FFF2-40B4-BE49-F238E27FC236}">
                <a16:creationId xmlns:a16="http://schemas.microsoft.com/office/drawing/2014/main" id="{21AA2563-9D4D-1E3A-9A82-070BB9C8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352425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2" name="Rectangle 104">
            <a:extLst>
              <a:ext uri="{FF2B5EF4-FFF2-40B4-BE49-F238E27FC236}">
                <a16:creationId xmlns:a16="http://schemas.microsoft.com/office/drawing/2014/main" id="{85A66735-20ED-A236-BD8F-DBEAD75F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3524250"/>
            <a:ext cx="90488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3" name="Rectangle 105">
            <a:extLst>
              <a:ext uri="{FF2B5EF4-FFF2-40B4-BE49-F238E27FC236}">
                <a16:creationId xmlns:a16="http://schemas.microsoft.com/office/drawing/2014/main" id="{DE903B09-766E-F002-F321-8F5B4916D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52425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4" name="Rectangle 106">
            <a:extLst>
              <a:ext uri="{FF2B5EF4-FFF2-40B4-BE49-F238E27FC236}">
                <a16:creationId xmlns:a16="http://schemas.microsoft.com/office/drawing/2014/main" id="{B7DC25F2-8489-C38F-F108-5168765C0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352425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5" name="Rectangle 107">
            <a:extLst>
              <a:ext uri="{FF2B5EF4-FFF2-40B4-BE49-F238E27FC236}">
                <a16:creationId xmlns:a16="http://schemas.microsoft.com/office/drawing/2014/main" id="{2FFF4AB7-0709-B75E-074A-D358E792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273050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6" name="Rectangle 108">
            <a:extLst>
              <a:ext uri="{FF2B5EF4-FFF2-40B4-BE49-F238E27FC236}">
                <a16:creationId xmlns:a16="http://schemas.microsoft.com/office/drawing/2014/main" id="{23CA081C-FF83-D73D-CD1F-5865571E6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188" y="273050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7" name="Rectangle 109">
            <a:extLst>
              <a:ext uri="{FF2B5EF4-FFF2-40B4-BE49-F238E27FC236}">
                <a16:creationId xmlns:a16="http://schemas.microsoft.com/office/drawing/2014/main" id="{9CD17210-A78A-5020-52B8-566B0CBAD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273050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8" name="Rectangle 110">
            <a:extLst>
              <a:ext uri="{FF2B5EF4-FFF2-40B4-BE49-F238E27FC236}">
                <a16:creationId xmlns:a16="http://schemas.microsoft.com/office/drawing/2014/main" id="{55621F6C-74B4-ECC6-F866-E2DE93047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273050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9" name="Rectangle 111">
            <a:extLst>
              <a:ext uri="{FF2B5EF4-FFF2-40B4-BE49-F238E27FC236}">
                <a16:creationId xmlns:a16="http://schemas.microsoft.com/office/drawing/2014/main" id="{544AB661-F165-926B-E559-4CED50F1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273050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0" name="Rectangle 112">
            <a:extLst>
              <a:ext uri="{FF2B5EF4-FFF2-40B4-BE49-F238E27FC236}">
                <a16:creationId xmlns:a16="http://schemas.microsoft.com/office/drawing/2014/main" id="{A69FF567-4E95-4492-4773-F2D0E0220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73050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1" name="Rectangle 113">
            <a:extLst>
              <a:ext uri="{FF2B5EF4-FFF2-40B4-BE49-F238E27FC236}">
                <a16:creationId xmlns:a16="http://schemas.microsoft.com/office/drawing/2014/main" id="{78207DFD-024A-03C1-E90F-B5C738F6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2730500"/>
            <a:ext cx="88900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2" name="Rectangle 114">
            <a:extLst>
              <a:ext uri="{FF2B5EF4-FFF2-40B4-BE49-F238E27FC236}">
                <a16:creationId xmlns:a16="http://schemas.microsoft.com/office/drawing/2014/main" id="{FCA9BD1A-EFED-2C17-1455-1F6E09CA9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273050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3" name="Rectangle 115">
            <a:extLst>
              <a:ext uri="{FF2B5EF4-FFF2-40B4-BE49-F238E27FC236}">
                <a16:creationId xmlns:a16="http://schemas.microsoft.com/office/drawing/2014/main" id="{5A5D7C54-9204-DA58-113B-70A140A7B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2730500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4" name="Rectangle 116">
            <a:extLst>
              <a:ext uri="{FF2B5EF4-FFF2-40B4-BE49-F238E27FC236}">
                <a16:creationId xmlns:a16="http://schemas.microsoft.com/office/drawing/2014/main" id="{58DDC77B-13D3-8D0B-6432-6B262E1EB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73050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5" name="Rectangle 117">
            <a:extLst>
              <a:ext uri="{FF2B5EF4-FFF2-40B4-BE49-F238E27FC236}">
                <a16:creationId xmlns:a16="http://schemas.microsoft.com/office/drawing/2014/main" id="{319AEFF7-382E-B061-E0C8-7E71FDCD1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73050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6" name="Rectangle 118">
            <a:extLst>
              <a:ext uri="{FF2B5EF4-FFF2-40B4-BE49-F238E27FC236}">
                <a16:creationId xmlns:a16="http://schemas.microsoft.com/office/drawing/2014/main" id="{214C39A8-2071-E657-C9BA-384DF5DD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38" y="2651125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7" name="Group 119">
            <a:extLst>
              <a:ext uri="{FF2B5EF4-FFF2-40B4-BE49-F238E27FC236}">
                <a16:creationId xmlns:a16="http://schemas.microsoft.com/office/drawing/2014/main" id="{CF39CF5D-6289-114C-964F-73348C95AF4E}"/>
              </a:ext>
            </a:extLst>
          </p:cNvPr>
          <p:cNvGrpSpPr>
            <a:grpSpLocks/>
          </p:cNvGrpSpPr>
          <p:nvPr/>
        </p:nvGrpSpPr>
        <p:grpSpPr bwMode="auto">
          <a:xfrm>
            <a:off x="3216275" y="2741613"/>
            <a:ext cx="1335088" cy="744537"/>
            <a:chOff x="1844" y="1047"/>
            <a:chExt cx="841" cy="469"/>
          </a:xfrm>
        </p:grpSpPr>
        <p:sp>
          <p:nvSpPr>
            <p:cNvPr id="78" name="Rectangle 120">
              <a:extLst>
                <a:ext uri="{FF2B5EF4-FFF2-40B4-BE49-F238E27FC236}">
                  <a16:creationId xmlns:a16="http://schemas.microsoft.com/office/drawing/2014/main" id="{CD60EC7B-0907-0E67-8E9C-727D5E316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" y="1047"/>
              <a:ext cx="841" cy="469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79" name="Rectangle 121">
              <a:extLst>
                <a:ext uri="{FF2B5EF4-FFF2-40B4-BE49-F238E27FC236}">
                  <a16:creationId xmlns:a16="http://schemas.microsoft.com/office/drawing/2014/main" id="{55496CF7-68B6-B302-06AF-3B93C4FE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" y="1047"/>
              <a:ext cx="57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0" name="Rectangle 122">
              <a:extLst>
                <a:ext uri="{FF2B5EF4-FFF2-40B4-BE49-F238E27FC236}">
                  <a16:creationId xmlns:a16="http://schemas.microsoft.com/office/drawing/2014/main" id="{30E06098-9A8A-AF81-FDCE-D86BE78DF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" y="1047"/>
              <a:ext cx="57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1" name="Rectangle 123">
              <a:extLst>
                <a:ext uri="{FF2B5EF4-FFF2-40B4-BE49-F238E27FC236}">
                  <a16:creationId xmlns:a16="http://schemas.microsoft.com/office/drawing/2014/main" id="{D4349C4A-83F0-E817-1A58-A998DCA75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1047"/>
              <a:ext cx="55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2" name="Rectangle 124">
              <a:extLst>
                <a:ext uri="{FF2B5EF4-FFF2-40B4-BE49-F238E27FC236}">
                  <a16:creationId xmlns:a16="http://schemas.microsoft.com/office/drawing/2014/main" id="{4AB0DF32-88AE-2CBF-A182-B185EE492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" y="1047"/>
              <a:ext cx="55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3" name="Rectangle 125">
              <a:extLst>
                <a:ext uri="{FF2B5EF4-FFF2-40B4-BE49-F238E27FC236}">
                  <a16:creationId xmlns:a16="http://schemas.microsoft.com/office/drawing/2014/main" id="{7F9FC859-EE4F-A112-A57D-6B5E70DBA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6" y="1047"/>
              <a:ext cx="57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4" name="Rectangle 126">
              <a:extLst>
                <a:ext uri="{FF2B5EF4-FFF2-40B4-BE49-F238E27FC236}">
                  <a16:creationId xmlns:a16="http://schemas.microsoft.com/office/drawing/2014/main" id="{8B06D557-7EA4-67AE-746D-8585064C6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1047"/>
              <a:ext cx="56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5" name="Rectangle 127">
              <a:extLst>
                <a:ext uri="{FF2B5EF4-FFF2-40B4-BE49-F238E27FC236}">
                  <a16:creationId xmlns:a16="http://schemas.microsoft.com/office/drawing/2014/main" id="{BF342F29-0FC8-1414-C8D6-1E35F9B75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1047"/>
              <a:ext cx="55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6" name="Rectangle 128">
              <a:extLst>
                <a:ext uri="{FF2B5EF4-FFF2-40B4-BE49-F238E27FC236}">
                  <a16:creationId xmlns:a16="http://schemas.microsoft.com/office/drawing/2014/main" id="{26C0D2F6-2BCB-0B91-DAF7-BCC4F3C18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" y="1047"/>
              <a:ext cx="57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7" name="Rectangle 129">
              <a:extLst>
                <a:ext uri="{FF2B5EF4-FFF2-40B4-BE49-F238E27FC236}">
                  <a16:creationId xmlns:a16="http://schemas.microsoft.com/office/drawing/2014/main" id="{1C31C6EA-A7B9-F49B-E77F-77D5057E0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1047"/>
              <a:ext cx="55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8" name="Rectangle 130">
              <a:extLst>
                <a:ext uri="{FF2B5EF4-FFF2-40B4-BE49-F238E27FC236}">
                  <a16:creationId xmlns:a16="http://schemas.microsoft.com/office/drawing/2014/main" id="{860823F9-74C4-384B-9E50-B8E69982D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047"/>
              <a:ext cx="55" cy="450"/>
            </a:xfrm>
            <a:prstGeom prst="rect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sp>
        <p:nvSpPr>
          <p:cNvPr id="89" name="Text Box 143">
            <a:extLst>
              <a:ext uri="{FF2B5EF4-FFF2-40B4-BE49-F238E27FC236}">
                <a16:creationId xmlns:a16="http://schemas.microsoft.com/office/drawing/2014/main" id="{5A8B0011-D649-6E97-3A8E-D95EE053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213350"/>
            <a:ext cx="1727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Wirtschaftsvolk Anfang/Mitte August</a:t>
            </a:r>
          </a:p>
        </p:txBody>
      </p:sp>
      <p:sp>
        <p:nvSpPr>
          <p:cNvPr id="90" name="Text Box 144">
            <a:extLst>
              <a:ext uri="{FF2B5EF4-FFF2-40B4-BE49-F238E27FC236}">
                <a16:creationId xmlns:a16="http://schemas.microsoft.com/office/drawing/2014/main" id="{CC8DB1D2-3395-4BD5-8963-F24EA0CC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13350"/>
            <a:ext cx="1727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Beim Einengen geschickt alten Wabenbau entfernen</a:t>
            </a:r>
          </a:p>
        </p:txBody>
      </p:sp>
      <p:pic>
        <p:nvPicPr>
          <p:cNvPr id="91" name="Picture 98" descr="C:\Users\Fesseler\Desktop\Aumeier\Neu Aumeier\Bilder Aumeier klein\169.jpg">
            <a:extLst>
              <a:ext uri="{FF2B5EF4-FFF2-40B4-BE49-F238E27FC236}">
                <a16:creationId xmlns:a16="http://schemas.microsoft.com/office/drawing/2014/main" id="{5F8040BA-8FC1-18BF-3E3A-A64B401D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128713"/>
            <a:ext cx="417988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" name="Group 179">
            <a:extLst>
              <a:ext uri="{FF2B5EF4-FFF2-40B4-BE49-F238E27FC236}">
                <a16:creationId xmlns:a16="http://schemas.microsoft.com/office/drawing/2014/main" id="{2446D266-70D3-80E6-1779-2B71282F5D35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4237038"/>
            <a:ext cx="1055687" cy="1755775"/>
            <a:chOff x="3539" y="2669"/>
            <a:chExt cx="665" cy="1106"/>
          </a:xfrm>
        </p:grpSpPr>
        <p:sp>
          <p:nvSpPr>
            <p:cNvPr id="93" name="Text Box 94">
              <a:extLst>
                <a:ext uri="{FF2B5EF4-FFF2-40B4-BE49-F238E27FC236}">
                  <a16:creationId xmlns:a16="http://schemas.microsoft.com/office/drawing/2014/main" id="{1AD46E3B-7A75-1DD7-D9D2-BF1B5B24A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12172">
              <a:off x="3584" y="2669"/>
              <a:ext cx="620" cy="23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900" b="1">
                  <a:latin typeface="Arial" panose="020B0604020202020204" pitchFamily="34" charset="0"/>
                  <a:cs typeface="Arial" panose="020B0604020202020204" pitchFamily="34" charset="0"/>
                </a:rPr>
                <a:t>unterer Brutraum</a:t>
              </a:r>
            </a:p>
          </p:txBody>
        </p:sp>
        <p:sp>
          <p:nvSpPr>
            <p:cNvPr id="94" name="Text Box 95">
              <a:extLst>
                <a:ext uri="{FF2B5EF4-FFF2-40B4-BE49-F238E27FC236}">
                  <a16:creationId xmlns:a16="http://schemas.microsoft.com/office/drawing/2014/main" id="{DDE76AE7-5513-3ED1-D114-C82664DA8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12172">
              <a:off x="3560" y="3113"/>
              <a:ext cx="620" cy="23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900" b="1">
                  <a:latin typeface="Arial" panose="020B0604020202020204" pitchFamily="34" charset="0"/>
                  <a:cs typeface="Arial" panose="020B0604020202020204" pitchFamily="34" charset="0"/>
                </a:rPr>
                <a:t>ehemaliger Honigraum</a:t>
              </a:r>
            </a:p>
          </p:txBody>
        </p:sp>
        <p:sp>
          <p:nvSpPr>
            <p:cNvPr id="95" name="Text Box 96">
              <a:extLst>
                <a:ext uri="{FF2B5EF4-FFF2-40B4-BE49-F238E27FC236}">
                  <a16:creationId xmlns:a16="http://schemas.microsoft.com/office/drawing/2014/main" id="{BFA5D928-E257-B259-2533-8DCF1FB65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812172">
              <a:off x="3539" y="3545"/>
              <a:ext cx="620" cy="23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900" b="1">
                  <a:latin typeface="Arial" panose="020B0604020202020204" pitchFamily="34" charset="0"/>
                  <a:cs typeface="Arial" panose="020B0604020202020204" pitchFamily="34" charset="0"/>
                </a:rPr>
                <a:t>oberer Brutraum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9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33C99-C714-4007-C6A5-BDAF8F3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7723A7D-572E-BB4B-048F-529A88C1A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8863"/>
            <a:ext cx="8496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2. Schritt: Wirtschaftsvölker einengen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3. Schritt: Varroa-Behandlung durchführen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EC473B7-0FE7-1B2C-F001-9E7842F08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437063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unterer Brutraum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750E495-7EE5-9E52-52C4-0BAE43843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83000"/>
            <a:ext cx="1225551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oberer Brutraum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6E1E123-2CFB-3228-7F81-52C0AF3A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2911475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ehemaliger Honigraum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87861081-38DB-525C-607D-C701966BA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213350"/>
            <a:ext cx="1727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Wirtschaftsvolk Anfang/Mitte August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78484D7-8D29-3949-09F3-2A484249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91013"/>
            <a:ext cx="1335087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1B942972-D93F-0AA9-10F8-4F82F8084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087987E0-15B6-5F66-5FAF-D090E831A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3E0A373E-B0EA-A7FD-1D9D-550D7A67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21A15278-0879-3D95-7070-93865BD8C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40979934-F572-961A-7B12-25D5ECDF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15780492-C9F9-1C66-9978-8EF166B80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4291013"/>
            <a:ext cx="88900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9DBA33A9-22FC-AF27-9A25-E6E1B08EE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27E86E22-4F20-4ED2-0E94-40BDAB24B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291013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810DE23C-6516-84E2-888C-ABF5A83CF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1312A19D-1D10-CDD3-40E0-191D5333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9" name="Group 28">
            <a:extLst>
              <a:ext uri="{FF2B5EF4-FFF2-40B4-BE49-F238E27FC236}">
                <a16:creationId xmlns:a16="http://schemas.microsoft.com/office/drawing/2014/main" id="{B7DB3840-3966-50C5-5E44-4205FE384206}"/>
              </a:ext>
            </a:extLst>
          </p:cNvPr>
          <p:cNvGrpSpPr>
            <a:grpSpLocks/>
          </p:cNvGrpSpPr>
          <p:nvPr/>
        </p:nvGrpSpPr>
        <p:grpSpPr bwMode="auto">
          <a:xfrm>
            <a:off x="3192463" y="5059363"/>
            <a:ext cx="1341437" cy="98425"/>
            <a:chOff x="1528" y="2487"/>
            <a:chExt cx="845" cy="62"/>
          </a:xfrm>
        </p:grpSpPr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9EA63E5B-4BAC-3971-38CE-8820B34AA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" y="2487"/>
              <a:ext cx="834" cy="50"/>
            </a:xfrm>
            <a:prstGeom prst="rect">
              <a:avLst/>
            </a:prstGeom>
            <a:solidFill>
              <a:srgbClr val="FFFFFF"/>
            </a:solidFill>
            <a:ln w="444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Rectangle 30">
              <a:extLst>
                <a:ext uri="{FF2B5EF4-FFF2-40B4-BE49-F238E27FC236}">
                  <a16:creationId xmlns:a16="http://schemas.microsoft.com/office/drawing/2014/main" id="{C176011C-0800-A584-A47B-F4F6CE6BE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497"/>
              <a:ext cx="354" cy="52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Rectangle 31">
              <a:extLst>
                <a:ext uri="{FF2B5EF4-FFF2-40B4-BE49-F238E27FC236}">
                  <a16:creationId xmlns:a16="http://schemas.microsoft.com/office/drawing/2014/main" id="{5D278498-C702-BFEB-A1DE-82A8D3E26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2497"/>
              <a:ext cx="346" cy="50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23" name="Group 32">
            <a:extLst>
              <a:ext uri="{FF2B5EF4-FFF2-40B4-BE49-F238E27FC236}">
                <a16:creationId xmlns:a16="http://schemas.microsoft.com/office/drawing/2014/main" id="{F6EB8D08-F34F-2B33-BB25-6E49CCF1AA45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3905250"/>
            <a:ext cx="1917700" cy="1125538"/>
            <a:chOff x="1392" y="1776"/>
            <a:chExt cx="1208" cy="709"/>
          </a:xfrm>
        </p:grpSpPr>
        <p:grpSp>
          <p:nvGrpSpPr>
            <p:cNvPr id="24" name="Group 33">
              <a:extLst>
                <a:ext uri="{FF2B5EF4-FFF2-40B4-BE49-F238E27FC236}">
                  <a16:creationId xmlns:a16="http://schemas.microsoft.com/office/drawing/2014/main" id="{7933F12A-DA5A-3345-E2F2-846295799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2016"/>
              <a:ext cx="841" cy="469"/>
              <a:chOff x="1530" y="2000"/>
              <a:chExt cx="841" cy="469"/>
            </a:xfrm>
          </p:grpSpPr>
          <p:sp>
            <p:nvSpPr>
              <p:cNvPr id="26" name="Rectangle 34">
                <a:extLst>
                  <a:ext uri="{FF2B5EF4-FFF2-40B4-BE49-F238E27FC236}">
                    <a16:creationId xmlns:a16="http://schemas.microsoft.com/office/drawing/2014/main" id="{942B5640-2A41-6358-9543-AB1D75C30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00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Rectangle 35">
                <a:extLst>
                  <a:ext uri="{FF2B5EF4-FFF2-40B4-BE49-F238E27FC236}">
                    <a16:creationId xmlns:a16="http://schemas.microsoft.com/office/drawing/2014/main" id="{56C70E15-83DE-C95B-B36A-ACEDC8C1C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Rectangle 36">
                <a:extLst>
                  <a:ext uri="{FF2B5EF4-FFF2-40B4-BE49-F238E27FC236}">
                    <a16:creationId xmlns:a16="http://schemas.microsoft.com/office/drawing/2014/main" id="{86EC1777-2CFF-8D01-0237-80BC9E84F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9" name="Rectangle 37">
                <a:extLst>
                  <a:ext uri="{FF2B5EF4-FFF2-40B4-BE49-F238E27FC236}">
                    <a16:creationId xmlns:a16="http://schemas.microsoft.com/office/drawing/2014/main" id="{5755341B-BA64-B52F-6385-8A4E516BD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0" name="Rectangle 38">
                <a:extLst>
                  <a:ext uri="{FF2B5EF4-FFF2-40B4-BE49-F238E27FC236}">
                    <a16:creationId xmlns:a16="http://schemas.microsoft.com/office/drawing/2014/main" id="{7B0459E3-4099-CA86-414F-2D42D12B8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1" name="Rectangle 39">
                <a:extLst>
                  <a:ext uri="{FF2B5EF4-FFF2-40B4-BE49-F238E27FC236}">
                    <a16:creationId xmlns:a16="http://schemas.microsoft.com/office/drawing/2014/main" id="{29325BE3-387C-6592-114B-B2557C810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2" name="Rectangle 40">
                <a:extLst>
                  <a:ext uri="{FF2B5EF4-FFF2-40B4-BE49-F238E27FC236}">
                    <a16:creationId xmlns:a16="http://schemas.microsoft.com/office/drawing/2014/main" id="{E2C7F811-7078-19B3-9788-6910D8BE0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3" name="Rectangle 41">
                <a:extLst>
                  <a:ext uri="{FF2B5EF4-FFF2-40B4-BE49-F238E27FC236}">
                    <a16:creationId xmlns:a16="http://schemas.microsoft.com/office/drawing/2014/main" id="{4C6A19A1-49F5-1562-EE4C-C7A7A402B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4" name="Rectangle 42">
                <a:extLst>
                  <a:ext uri="{FF2B5EF4-FFF2-40B4-BE49-F238E27FC236}">
                    <a16:creationId xmlns:a16="http://schemas.microsoft.com/office/drawing/2014/main" id="{0F5EEF69-463C-CD93-5E32-B29D656EF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5" name="Rectangle 43">
                <a:extLst>
                  <a:ext uri="{FF2B5EF4-FFF2-40B4-BE49-F238E27FC236}">
                    <a16:creationId xmlns:a16="http://schemas.microsoft.com/office/drawing/2014/main" id="{F2FBAA20-4B7F-175B-5388-EB00B4FCD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6" name="Rectangle 44">
                <a:extLst>
                  <a:ext uri="{FF2B5EF4-FFF2-40B4-BE49-F238E27FC236}">
                    <a16:creationId xmlns:a16="http://schemas.microsoft.com/office/drawing/2014/main" id="{66B9E370-17D3-D8E6-E49B-3BCBB7563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25" name="Line 45">
              <a:extLst>
                <a:ext uri="{FF2B5EF4-FFF2-40B4-BE49-F238E27FC236}">
                  <a16:creationId xmlns:a16="http://schemas.microsoft.com/office/drawing/2014/main" id="{DD746010-BCCD-1C4C-5A85-C48AFADE4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76"/>
              <a:ext cx="336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7" name="Group 46">
            <a:extLst>
              <a:ext uri="{FF2B5EF4-FFF2-40B4-BE49-F238E27FC236}">
                <a16:creationId xmlns:a16="http://schemas.microsoft.com/office/drawing/2014/main" id="{16C88A1C-29D1-90CE-D3B1-8673F004D3C8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3143250"/>
            <a:ext cx="1917700" cy="1150938"/>
            <a:chOff x="1392" y="1296"/>
            <a:chExt cx="1208" cy="725"/>
          </a:xfrm>
        </p:grpSpPr>
        <p:grpSp>
          <p:nvGrpSpPr>
            <p:cNvPr id="38" name="Group 47">
              <a:extLst>
                <a:ext uri="{FF2B5EF4-FFF2-40B4-BE49-F238E27FC236}">
                  <a16:creationId xmlns:a16="http://schemas.microsoft.com/office/drawing/2014/main" id="{1A94B24D-8652-66D5-41E8-BE7835DABD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552"/>
              <a:ext cx="841" cy="469"/>
              <a:chOff x="1530" y="1536"/>
              <a:chExt cx="841" cy="469"/>
            </a:xfrm>
          </p:grpSpPr>
          <p:sp>
            <p:nvSpPr>
              <p:cNvPr id="40" name="Rectangle 48">
                <a:extLst>
                  <a:ext uri="{FF2B5EF4-FFF2-40B4-BE49-F238E27FC236}">
                    <a16:creationId xmlns:a16="http://schemas.microsoft.com/office/drawing/2014/main" id="{FC98B24D-E4B7-BF38-FE3D-3B77062C2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536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1" name="Rectangle 49">
                <a:extLst>
                  <a:ext uri="{FF2B5EF4-FFF2-40B4-BE49-F238E27FC236}">
                    <a16:creationId xmlns:a16="http://schemas.microsoft.com/office/drawing/2014/main" id="{FD513278-0812-1956-5263-F515206D9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Rectangle 50">
                <a:extLst>
                  <a:ext uri="{FF2B5EF4-FFF2-40B4-BE49-F238E27FC236}">
                    <a16:creationId xmlns:a16="http://schemas.microsoft.com/office/drawing/2014/main" id="{CCB32C9D-2EF7-36DA-5594-AB378C384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Rectangle 51">
                <a:extLst>
                  <a:ext uri="{FF2B5EF4-FFF2-40B4-BE49-F238E27FC236}">
                    <a16:creationId xmlns:a16="http://schemas.microsoft.com/office/drawing/2014/main" id="{4F701B67-B018-1D1A-E5D8-9D05F46E3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4" name="Rectangle 52">
                <a:extLst>
                  <a:ext uri="{FF2B5EF4-FFF2-40B4-BE49-F238E27FC236}">
                    <a16:creationId xmlns:a16="http://schemas.microsoft.com/office/drawing/2014/main" id="{FF1AC639-B07A-3906-DAF5-EDF760148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5" name="Rectangle 53">
                <a:extLst>
                  <a:ext uri="{FF2B5EF4-FFF2-40B4-BE49-F238E27FC236}">
                    <a16:creationId xmlns:a16="http://schemas.microsoft.com/office/drawing/2014/main" id="{FD40DA46-BDC4-A4BF-8D90-2A4067842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6" name="Rectangle 54">
                <a:extLst>
                  <a:ext uri="{FF2B5EF4-FFF2-40B4-BE49-F238E27FC236}">
                    <a16:creationId xmlns:a16="http://schemas.microsoft.com/office/drawing/2014/main" id="{EBFBDE6C-0252-C3A9-CE76-1B5AC5DFC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Rectangle 55">
                <a:extLst>
                  <a:ext uri="{FF2B5EF4-FFF2-40B4-BE49-F238E27FC236}">
                    <a16:creationId xmlns:a16="http://schemas.microsoft.com/office/drawing/2014/main" id="{DE58DC89-2F30-B3C6-AACE-748CD9A72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8" name="Rectangle 56">
                <a:extLst>
                  <a:ext uri="{FF2B5EF4-FFF2-40B4-BE49-F238E27FC236}">
                    <a16:creationId xmlns:a16="http://schemas.microsoft.com/office/drawing/2014/main" id="{20264793-1BFC-3B60-0B49-C05CE3040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Rectangle 57">
                <a:extLst>
                  <a:ext uri="{FF2B5EF4-FFF2-40B4-BE49-F238E27FC236}">
                    <a16:creationId xmlns:a16="http://schemas.microsoft.com/office/drawing/2014/main" id="{AD5F9A7E-CD06-5B3F-DEF1-1AB8679C3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Rectangle 58">
                <a:extLst>
                  <a:ext uri="{FF2B5EF4-FFF2-40B4-BE49-F238E27FC236}">
                    <a16:creationId xmlns:a16="http://schemas.microsoft.com/office/drawing/2014/main" id="{CED3F7F1-0A27-8728-23AB-2E8FCFC83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39" name="Line 59">
              <a:extLst>
                <a:ext uri="{FF2B5EF4-FFF2-40B4-BE49-F238E27FC236}">
                  <a16:creationId xmlns:a16="http://schemas.microsoft.com/office/drawing/2014/main" id="{D2AE229B-FBD5-E3CE-D457-021B140AC0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96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1" name="Line 60">
            <a:extLst>
              <a:ext uri="{FF2B5EF4-FFF2-40B4-BE49-F238E27FC236}">
                <a16:creationId xmlns:a16="http://schemas.microsoft.com/office/drawing/2014/main" id="{5B535AD2-478C-0A3D-C8EB-6A9ED2B7CF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3025" y="3143250"/>
            <a:ext cx="533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Rectangle 61">
            <a:extLst>
              <a:ext uri="{FF2B5EF4-FFF2-40B4-BE49-F238E27FC236}">
                <a16:creationId xmlns:a16="http://schemas.microsoft.com/office/drawing/2014/main" id="{8AF99B61-76E3-8E11-738F-747907971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5059363"/>
            <a:ext cx="1316037" cy="79375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3" name="Rectangle 62">
            <a:extLst>
              <a:ext uri="{FF2B5EF4-FFF2-40B4-BE49-F238E27FC236}">
                <a16:creationId xmlns:a16="http://schemas.microsoft.com/office/drawing/2014/main" id="{053C2AF0-438A-AB44-8D36-7671C998B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5075238"/>
            <a:ext cx="555625" cy="82550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4" name="Rectangle 63">
            <a:extLst>
              <a:ext uri="{FF2B5EF4-FFF2-40B4-BE49-F238E27FC236}">
                <a16:creationId xmlns:a16="http://schemas.microsoft.com/office/drawing/2014/main" id="{64D8A661-29F3-436A-31F2-B4314027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5075238"/>
            <a:ext cx="544512" cy="79375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5" name="Rectangle 64">
            <a:extLst>
              <a:ext uri="{FF2B5EF4-FFF2-40B4-BE49-F238E27FC236}">
                <a16:creationId xmlns:a16="http://schemas.microsoft.com/office/drawing/2014/main" id="{DB68A9A0-327C-1850-A132-A18EA08A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353060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6" name="Rectangle 65">
            <a:extLst>
              <a:ext uri="{FF2B5EF4-FFF2-40B4-BE49-F238E27FC236}">
                <a16:creationId xmlns:a16="http://schemas.microsoft.com/office/drawing/2014/main" id="{607B2EF6-ED23-FFE4-AB7F-8BE486DD3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BD4E5E8B-E16E-82D5-7E12-F18E4FD6E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8" name="Rectangle 67">
            <a:extLst>
              <a:ext uri="{FF2B5EF4-FFF2-40B4-BE49-F238E27FC236}">
                <a16:creationId xmlns:a16="http://schemas.microsoft.com/office/drawing/2014/main" id="{201B0C3D-6A47-C960-0D25-323C7B5CE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8FC92937-0FF6-BC60-D991-01BB9428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0" name="Rectangle 69">
            <a:extLst>
              <a:ext uri="{FF2B5EF4-FFF2-40B4-BE49-F238E27FC236}">
                <a16:creationId xmlns:a16="http://schemas.microsoft.com/office/drawing/2014/main" id="{A5CF7A1A-EFDF-3C6C-3F76-FFC6CC785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1" name="Rectangle 70">
            <a:extLst>
              <a:ext uri="{FF2B5EF4-FFF2-40B4-BE49-F238E27FC236}">
                <a16:creationId xmlns:a16="http://schemas.microsoft.com/office/drawing/2014/main" id="{444EF5C4-FA64-46F5-7581-4CF5DA042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3530600"/>
            <a:ext cx="88900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2" name="Rectangle 71">
            <a:extLst>
              <a:ext uri="{FF2B5EF4-FFF2-40B4-BE49-F238E27FC236}">
                <a16:creationId xmlns:a16="http://schemas.microsoft.com/office/drawing/2014/main" id="{F592F992-D604-0218-BCD5-622359AC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3" name="Rectangle 72">
            <a:extLst>
              <a:ext uri="{FF2B5EF4-FFF2-40B4-BE49-F238E27FC236}">
                <a16:creationId xmlns:a16="http://schemas.microsoft.com/office/drawing/2014/main" id="{9960E5A9-B9F8-E74B-1B7E-D9DC9B60A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30600"/>
            <a:ext cx="90488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4" name="Rectangle 73">
            <a:extLst>
              <a:ext uri="{FF2B5EF4-FFF2-40B4-BE49-F238E27FC236}">
                <a16:creationId xmlns:a16="http://schemas.microsoft.com/office/drawing/2014/main" id="{135DC47E-9FFA-BBF8-76CD-10ABC409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5" name="Rectangle 74">
            <a:extLst>
              <a:ext uri="{FF2B5EF4-FFF2-40B4-BE49-F238E27FC236}">
                <a16:creationId xmlns:a16="http://schemas.microsoft.com/office/drawing/2014/main" id="{A22DA9FF-BAFC-2A18-558A-F394B928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6" name="Rectangle 75">
            <a:extLst>
              <a:ext uri="{FF2B5EF4-FFF2-40B4-BE49-F238E27FC236}">
                <a16:creationId xmlns:a16="http://schemas.microsoft.com/office/drawing/2014/main" id="{6CEEC2E1-9884-5624-1E88-1FFF20E63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73685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7" name="Rectangle 76">
            <a:extLst>
              <a:ext uri="{FF2B5EF4-FFF2-40B4-BE49-F238E27FC236}">
                <a16:creationId xmlns:a16="http://schemas.microsoft.com/office/drawing/2014/main" id="{2AC15FBC-AE93-4C28-8384-BAF94C242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8" name="Rectangle 77">
            <a:extLst>
              <a:ext uri="{FF2B5EF4-FFF2-40B4-BE49-F238E27FC236}">
                <a16:creationId xmlns:a16="http://schemas.microsoft.com/office/drawing/2014/main" id="{BCD3853B-8EE2-B7C7-9342-8A3E1D91D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9" name="Rectangle 78">
            <a:extLst>
              <a:ext uri="{FF2B5EF4-FFF2-40B4-BE49-F238E27FC236}">
                <a16:creationId xmlns:a16="http://schemas.microsoft.com/office/drawing/2014/main" id="{A9E09A5F-4974-191A-F281-AE5A7E76F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0" name="Rectangle 79">
            <a:extLst>
              <a:ext uri="{FF2B5EF4-FFF2-40B4-BE49-F238E27FC236}">
                <a16:creationId xmlns:a16="http://schemas.microsoft.com/office/drawing/2014/main" id="{2241B1E2-AE5A-2572-32CB-52C3258B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1" name="Rectangle 80">
            <a:extLst>
              <a:ext uri="{FF2B5EF4-FFF2-40B4-BE49-F238E27FC236}">
                <a16:creationId xmlns:a16="http://schemas.microsoft.com/office/drawing/2014/main" id="{B6CEE1C1-ADD2-B518-87CD-EB041D6F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2" name="Rectangle 81">
            <a:extLst>
              <a:ext uri="{FF2B5EF4-FFF2-40B4-BE49-F238E27FC236}">
                <a16:creationId xmlns:a16="http://schemas.microsoft.com/office/drawing/2014/main" id="{D60154AD-0FAC-FB6A-F8E0-26620DAC4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2736850"/>
            <a:ext cx="88900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3" name="Rectangle 82">
            <a:extLst>
              <a:ext uri="{FF2B5EF4-FFF2-40B4-BE49-F238E27FC236}">
                <a16:creationId xmlns:a16="http://schemas.microsoft.com/office/drawing/2014/main" id="{F38C813E-3F12-D122-D47C-F90F170E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4" name="Rectangle 83">
            <a:extLst>
              <a:ext uri="{FF2B5EF4-FFF2-40B4-BE49-F238E27FC236}">
                <a16:creationId xmlns:a16="http://schemas.microsoft.com/office/drawing/2014/main" id="{356994C2-42D0-D99B-9DD7-1572A2F20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736850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5" name="Rectangle 84">
            <a:extLst>
              <a:ext uri="{FF2B5EF4-FFF2-40B4-BE49-F238E27FC236}">
                <a16:creationId xmlns:a16="http://schemas.microsoft.com/office/drawing/2014/main" id="{A4F0EEA1-D301-04E5-FBD3-7498CB1C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6" name="Rectangle 85">
            <a:extLst>
              <a:ext uri="{FF2B5EF4-FFF2-40B4-BE49-F238E27FC236}">
                <a16:creationId xmlns:a16="http://schemas.microsoft.com/office/drawing/2014/main" id="{0FA449C2-8DCF-1A0B-5042-8AE459C96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7" name="Rectangle 86">
            <a:extLst>
              <a:ext uri="{FF2B5EF4-FFF2-40B4-BE49-F238E27FC236}">
                <a16:creationId xmlns:a16="http://schemas.microsoft.com/office/drawing/2014/main" id="{8B31F104-7ECE-680F-B5D3-871126914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2657475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8" name="Group 98">
            <a:extLst>
              <a:ext uri="{FF2B5EF4-FFF2-40B4-BE49-F238E27FC236}">
                <a16:creationId xmlns:a16="http://schemas.microsoft.com/office/drawing/2014/main" id="{9E9DB9FC-CB65-53CA-7267-86F0AFC1C0CE}"/>
              </a:ext>
            </a:extLst>
          </p:cNvPr>
          <p:cNvGrpSpPr>
            <a:grpSpLocks/>
          </p:cNvGrpSpPr>
          <p:nvPr/>
        </p:nvGrpSpPr>
        <p:grpSpPr bwMode="auto">
          <a:xfrm>
            <a:off x="3189288" y="2805113"/>
            <a:ext cx="1335087" cy="749300"/>
            <a:chOff x="1530" y="1054"/>
            <a:chExt cx="841" cy="472"/>
          </a:xfrm>
        </p:grpSpPr>
        <p:sp>
          <p:nvSpPr>
            <p:cNvPr id="79" name="Rectangle 99">
              <a:extLst>
                <a:ext uri="{FF2B5EF4-FFF2-40B4-BE49-F238E27FC236}">
                  <a16:creationId xmlns:a16="http://schemas.microsoft.com/office/drawing/2014/main" id="{D0042461-C475-A6BB-E8CE-A90C06A96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54"/>
              <a:ext cx="841" cy="469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80" name="Group 100">
              <a:extLst>
                <a:ext uri="{FF2B5EF4-FFF2-40B4-BE49-F238E27FC236}">
                  <a16:creationId xmlns:a16="http://schemas.microsoft.com/office/drawing/2014/main" id="{E0430B0A-B4E0-A6E4-0F38-4A703641DB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9" y="1269"/>
              <a:ext cx="248" cy="257"/>
              <a:chOff x="1819" y="1269"/>
              <a:chExt cx="248" cy="257"/>
            </a:xfrm>
          </p:grpSpPr>
          <p:sp>
            <p:nvSpPr>
              <p:cNvPr id="81" name="Rectangle 101">
                <a:extLst>
                  <a:ext uri="{FF2B5EF4-FFF2-40B4-BE49-F238E27FC236}">
                    <a16:creationId xmlns:a16="http://schemas.microsoft.com/office/drawing/2014/main" id="{8CF1F771-8D84-5778-F9F8-894E987C4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494"/>
                <a:ext cx="248" cy="30"/>
              </a:xfrm>
              <a:prstGeom prst="rect">
                <a:avLst/>
              </a:prstGeom>
              <a:noFill/>
              <a:ln w="206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82" name="Group 102">
                <a:extLst>
                  <a:ext uri="{FF2B5EF4-FFF2-40B4-BE49-F238E27FC236}">
                    <a16:creationId xmlns:a16="http://schemas.microsoft.com/office/drawing/2014/main" id="{7135DCC4-CAED-045A-2B0F-A615A7193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0" y="1269"/>
                <a:ext cx="135" cy="257"/>
                <a:chOff x="1870" y="1269"/>
                <a:chExt cx="135" cy="257"/>
              </a:xfrm>
            </p:grpSpPr>
            <p:sp>
              <p:nvSpPr>
                <p:cNvPr id="85" name="Freeform 103">
                  <a:extLst>
                    <a:ext uri="{FF2B5EF4-FFF2-40B4-BE49-F238E27FC236}">
                      <a16:creationId xmlns:a16="http://schemas.microsoft.com/office/drawing/2014/main" id="{8BBFBD7B-B21D-18D0-D87E-E9346AE98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7" y="1276"/>
                  <a:ext cx="122" cy="243"/>
                </a:xfrm>
                <a:custGeom>
                  <a:avLst/>
                  <a:gdLst>
                    <a:gd name="T0" fmla="*/ 20 w 122"/>
                    <a:gd name="T1" fmla="*/ 0 h 243"/>
                    <a:gd name="T2" fmla="*/ 0 w 122"/>
                    <a:gd name="T3" fmla="*/ 0 h 243"/>
                    <a:gd name="T4" fmla="*/ 0 w 122"/>
                    <a:gd name="T5" fmla="*/ 170 h 243"/>
                    <a:gd name="T6" fmla="*/ 40 w 122"/>
                    <a:gd name="T7" fmla="*/ 205 h 243"/>
                    <a:gd name="T8" fmla="*/ 40 w 122"/>
                    <a:gd name="T9" fmla="*/ 243 h 243"/>
                    <a:gd name="T10" fmla="*/ 85 w 122"/>
                    <a:gd name="T11" fmla="*/ 243 h 243"/>
                    <a:gd name="T12" fmla="*/ 85 w 122"/>
                    <a:gd name="T13" fmla="*/ 205 h 243"/>
                    <a:gd name="T14" fmla="*/ 122 w 122"/>
                    <a:gd name="T15" fmla="*/ 170 h 243"/>
                    <a:gd name="T16" fmla="*/ 122 w 122"/>
                    <a:gd name="T17" fmla="*/ 0 h 243"/>
                    <a:gd name="T18" fmla="*/ 85 w 122"/>
                    <a:gd name="T19" fmla="*/ 0 h 243"/>
                    <a:gd name="T20" fmla="*/ 103 w 122"/>
                    <a:gd name="T21" fmla="*/ 0 h 243"/>
                    <a:gd name="T22" fmla="*/ 60 w 122"/>
                    <a:gd name="T23" fmla="*/ 0 h 243"/>
                    <a:gd name="T24" fmla="*/ 18 w 122"/>
                    <a:gd name="T25" fmla="*/ 0 h 243"/>
                    <a:gd name="T26" fmla="*/ 20 w 122"/>
                    <a:gd name="T27" fmla="*/ 0 h 2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22"/>
                    <a:gd name="T43" fmla="*/ 0 h 243"/>
                    <a:gd name="T44" fmla="*/ 122 w 122"/>
                    <a:gd name="T45" fmla="*/ 243 h 24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22" h="243">
                      <a:moveTo>
                        <a:pt x="20" y="0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40" y="205"/>
                      </a:lnTo>
                      <a:lnTo>
                        <a:pt x="40" y="243"/>
                      </a:lnTo>
                      <a:lnTo>
                        <a:pt x="85" y="243"/>
                      </a:lnTo>
                      <a:lnTo>
                        <a:pt x="85" y="205"/>
                      </a:lnTo>
                      <a:lnTo>
                        <a:pt x="122" y="170"/>
                      </a:lnTo>
                      <a:lnTo>
                        <a:pt x="122" y="0"/>
                      </a:lnTo>
                      <a:lnTo>
                        <a:pt x="85" y="0"/>
                      </a:lnTo>
                      <a:lnTo>
                        <a:pt x="103" y="0"/>
                      </a:lnTo>
                      <a:lnTo>
                        <a:pt x="60" y="0"/>
                      </a:lnTo>
                      <a:lnTo>
                        <a:pt x="18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6" name="Freeform 104">
                  <a:extLst>
                    <a:ext uri="{FF2B5EF4-FFF2-40B4-BE49-F238E27FC236}">
                      <a16:creationId xmlns:a16="http://schemas.microsoft.com/office/drawing/2014/main" id="{3F8531A0-149D-B419-36E2-6845F92CC0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0" y="1269"/>
                  <a:ext cx="135" cy="257"/>
                </a:xfrm>
                <a:custGeom>
                  <a:avLst/>
                  <a:gdLst>
                    <a:gd name="T0" fmla="*/ 27 w 135"/>
                    <a:gd name="T1" fmla="*/ 0 h 257"/>
                    <a:gd name="T2" fmla="*/ 7 w 135"/>
                    <a:gd name="T3" fmla="*/ 0 h 257"/>
                    <a:gd name="T4" fmla="*/ 0 w 135"/>
                    <a:gd name="T5" fmla="*/ 7 h 257"/>
                    <a:gd name="T6" fmla="*/ 0 w 135"/>
                    <a:gd name="T7" fmla="*/ 177 h 257"/>
                    <a:gd name="T8" fmla="*/ 4 w 135"/>
                    <a:gd name="T9" fmla="*/ 182 h 257"/>
                    <a:gd name="T10" fmla="*/ 47 w 135"/>
                    <a:gd name="T11" fmla="*/ 212 h 257"/>
                    <a:gd name="T12" fmla="*/ 40 w 135"/>
                    <a:gd name="T13" fmla="*/ 250 h 257"/>
                    <a:gd name="T14" fmla="*/ 47 w 135"/>
                    <a:gd name="T15" fmla="*/ 257 h 257"/>
                    <a:gd name="T16" fmla="*/ 92 w 135"/>
                    <a:gd name="T17" fmla="*/ 257 h 257"/>
                    <a:gd name="T18" fmla="*/ 99 w 135"/>
                    <a:gd name="T19" fmla="*/ 250 h 257"/>
                    <a:gd name="T20" fmla="*/ 99 w 135"/>
                    <a:gd name="T21" fmla="*/ 212 h 257"/>
                    <a:gd name="T22" fmla="*/ 97 w 135"/>
                    <a:gd name="T23" fmla="*/ 217 h 257"/>
                    <a:gd name="T24" fmla="*/ 97 w 135"/>
                    <a:gd name="T25" fmla="*/ 217 h 257"/>
                    <a:gd name="T26" fmla="*/ 134 w 135"/>
                    <a:gd name="T27" fmla="*/ 182 h 257"/>
                    <a:gd name="T28" fmla="*/ 135 w 135"/>
                    <a:gd name="T29" fmla="*/ 177 h 257"/>
                    <a:gd name="T30" fmla="*/ 134 w 135"/>
                    <a:gd name="T31" fmla="*/ 2 h 257"/>
                    <a:gd name="T32" fmla="*/ 92 w 135"/>
                    <a:gd name="T33" fmla="*/ 0 h 257"/>
                    <a:gd name="T34" fmla="*/ 87 w 135"/>
                    <a:gd name="T35" fmla="*/ 2 h 257"/>
                    <a:gd name="T36" fmla="*/ 87 w 135"/>
                    <a:gd name="T37" fmla="*/ 12 h 257"/>
                    <a:gd name="T38" fmla="*/ 110 w 135"/>
                    <a:gd name="T39" fmla="*/ 14 h 257"/>
                    <a:gd name="T40" fmla="*/ 110 w 135"/>
                    <a:gd name="T41" fmla="*/ 0 h 257"/>
                    <a:gd name="T42" fmla="*/ 104 w 135"/>
                    <a:gd name="T43" fmla="*/ 7 h 257"/>
                    <a:gd name="T44" fmla="*/ 110 w 135"/>
                    <a:gd name="T45" fmla="*/ 0 h 257"/>
                    <a:gd name="T46" fmla="*/ 25 w 135"/>
                    <a:gd name="T47" fmla="*/ 0 h 257"/>
                    <a:gd name="T48" fmla="*/ 67 w 135"/>
                    <a:gd name="T49" fmla="*/ 14 h 257"/>
                    <a:gd name="T50" fmla="*/ 110 w 135"/>
                    <a:gd name="T51" fmla="*/ 14 h 257"/>
                    <a:gd name="T52" fmla="*/ 117 w 135"/>
                    <a:gd name="T53" fmla="*/ 7 h 257"/>
                    <a:gd name="T54" fmla="*/ 110 w 135"/>
                    <a:gd name="T55" fmla="*/ 0 h 257"/>
                    <a:gd name="T56" fmla="*/ 92 w 135"/>
                    <a:gd name="T57" fmla="*/ 14 h 257"/>
                    <a:gd name="T58" fmla="*/ 99 w 135"/>
                    <a:gd name="T59" fmla="*/ 7 h 257"/>
                    <a:gd name="T60" fmla="*/ 92 w 135"/>
                    <a:gd name="T61" fmla="*/ 7 h 257"/>
                    <a:gd name="T62" fmla="*/ 129 w 135"/>
                    <a:gd name="T63" fmla="*/ 14 h 257"/>
                    <a:gd name="T64" fmla="*/ 129 w 135"/>
                    <a:gd name="T65" fmla="*/ 7 h 257"/>
                    <a:gd name="T66" fmla="*/ 122 w 135"/>
                    <a:gd name="T67" fmla="*/ 177 h 257"/>
                    <a:gd name="T68" fmla="*/ 125 w 135"/>
                    <a:gd name="T69" fmla="*/ 172 h 257"/>
                    <a:gd name="T70" fmla="*/ 87 w 135"/>
                    <a:gd name="T71" fmla="*/ 207 h 257"/>
                    <a:gd name="T72" fmla="*/ 85 w 135"/>
                    <a:gd name="T73" fmla="*/ 212 h 257"/>
                    <a:gd name="T74" fmla="*/ 85 w 135"/>
                    <a:gd name="T75" fmla="*/ 250 h 257"/>
                    <a:gd name="T76" fmla="*/ 87 w 135"/>
                    <a:gd name="T77" fmla="*/ 245 h 257"/>
                    <a:gd name="T78" fmla="*/ 85 w 135"/>
                    <a:gd name="T79" fmla="*/ 250 h 257"/>
                    <a:gd name="T80" fmla="*/ 92 w 135"/>
                    <a:gd name="T81" fmla="*/ 244 h 257"/>
                    <a:gd name="T82" fmla="*/ 52 w 135"/>
                    <a:gd name="T83" fmla="*/ 245 h 257"/>
                    <a:gd name="T84" fmla="*/ 54 w 135"/>
                    <a:gd name="T85" fmla="*/ 250 h 257"/>
                    <a:gd name="T86" fmla="*/ 52 w 135"/>
                    <a:gd name="T87" fmla="*/ 207 h 257"/>
                    <a:gd name="T88" fmla="*/ 12 w 135"/>
                    <a:gd name="T89" fmla="*/ 172 h 257"/>
                    <a:gd name="T90" fmla="*/ 14 w 135"/>
                    <a:gd name="T91" fmla="*/ 177 h 257"/>
                    <a:gd name="T92" fmla="*/ 7 w 135"/>
                    <a:gd name="T93" fmla="*/ 14 h 257"/>
                    <a:gd name="T94" fmla="*/ 14 w 135"/>
                    <a:gd name="T95" fmla="*/ 7 h 257"/>
                    <a:gd name="T96" fmla="*/ 7 w 135"/>
                    <a:gd name="T97" fmla="*/ 7 h 257"/>
                    <a:gd name="T98" fmla="*/ 27 w 135"/>
                    <a:gd name="T99" fmla="*/ 14 h 25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5"/>
                    <a:gd name="T151" fmla="*/ 0 h 257"/>
                    <a:gd name="T152" fmla="*/ 135 w 135"/>
                    <a:gd name="T153" fmla="*/ 257 h 25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5" h="257">
                      <a:moveTo>
                        <a:pt x="27" y="14"/>
                      </a:moveTo>
                      <a:lnTo>
                        <a:pt x="27" y="0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  <a:lnTo>
                        <a:pt x="0" y="177"/>
                      </a:lnTo>
                      <a:lnTo>
                        <a:pt x="2" y="182"/>
                      </a:lnTo>
                      <a:lnTo>
                        <a:pt x="4" y="182"/>
                      </a:lnTo>
                      <a:lnTo>
                        <a:pt x="44" y="217"/>
                      </a:lnTo>
                      <a:lnTo>
                        <a:pt x="47" y="212"/>
                      </a:lnTo>
                      <a:lnTo>
                        <a:pt x="40" y="212"/>
                      </a:lnTo>
                      <a:lnTo>
                        <a:pt x="40" y="250"/>
                      </a:lnTo>
                      <a:lnTo>
                        <a:pt x="42" y="255"/>
                      </a:lnTo>
                      <a:lnTo>
                        <a:pt x="47" y="257"/>
                      </a:lnTo>
                      <a:lnTo>
                        <a:pt x="92" y="257"/>
                      </a:lnTo>
                      <a:lnTo>
                        <a:pt x="97" y="255"/>
                      </a:lnTo>
                      <a:lnTo>
                        <a:pt x="99" y="250"/>
                      </a:lnTo>
                      <a:lnTo>
                        <a:pt x="99" y="212"/>
                      </a:lnTo>
                      <a:lnTo>
                        <a:pt x="92" y="212"/>
                      </a:lnTo>
                      <a:lnTo>
                        <a:pt x="97" y="217"/>
                      </a:lnTo>
                      <a:lnTo>
                        <a:pt x="99" y="212"/>
                      </a:lnTo>
                      <a:lnTo>
                        <a:pt x="97" y="217"/>
                      </a:lnTo>
                      <a:lnTo>
                        <a:pt x="134" y="182"/>
                      </a:lnTo>
                      <a:lnTo>
                        <a:pt x="135" y="177"/>
                      </a:lnTo>
                      <a:lnTo>
                        <a:pt x="135" y="7"/>
                      </a:lnTo>
                      <a:lnTo>
                        <a:pt x="134" y="2"/>
                      </a:lnTo>
                      <a:lnTo>
                        <a:pt x="129" y="0"/>
                      </a:lnTo>
                      <a:lnTo>
                        <a:pt x="92" y="0"/>
                      </a:lnTo>
                      <a:lnTo>
                        <a:pt x="87" y="2"/>
                      </a:lnTo>
                      <a:lnTo>
                        <a:pt x="85" y="7"/>
                      </a:lnTo>
                      <a:lnTo>
                        <a:pt x="87" y="12"/>
                      </a:lnTo>
                      <a:lnTo>
                        <a:pt x="92" y="14"/>
                      </a:lnTo>
                      <a:lnTo>
                        <a:pt x="110" y="14"/>
                      </a:lnTo>
                      <a:lnTo>
                        <a:pt x="110" y="7"/>
                      </a:lnTo>
                      <a:lnTo>
                        <a:pt x="110" y="0"/>
                      </a:lnTo>
                      <a:lnTo>
                        <a:pt x="105" y="2"/>
                      </a:lnTo>
                      <a:lnTo>
                        <a:pt x="104" y="7"/>
                      </a:lnTo>
                      <a:lnTo>
                        <a:pt x="105" y="12"/>
                      </a:lnTo>
                      <a:lnTo>
                        <a:pt x="110" y="0"/>
                      </a:lnTo>
                      <a:lnTo>
                        <a:pt x="67" y="0"/>
                      </a:lnTo>
                      <a:lnTo>
                        <a:pt x="25" y="0"/>
                      </a:lnTo>
                      <a:lnTo>
                        <a:pt x="25" y="14"/>
                      </a:lnTo>
                      <a:lnTo>
                        <a:pt x="67" y="14"/>
                      </a:lnTo>
                      <a:lnTo>
                        <a:pt x="110" y="14"/>
                      </a:lnTo>
                      <a:lnTo>
                        <a:pt x="115" y="12"/>
                      </a:lnTo>
                      <a:lnTo>
                        <a:pt x="117" y="7"/>
                      </a:lnTo>
                      <a:lnTo>
                        <a:pt x="115" y="2"/>
                      </a:lnTo>
                      <a:lnTo>
                        <a:pt x="110" y="0"/>
                      </a:lnTo>
                      <a:lnTo>
                        <a:pt x="92" y="0"/>
                      </a:lnTo>
                      <a:lnTo>
                        <a:pt x="92" y="14"/>
                      </a:lnTo>
                      <a:lnTo>
                        <a:pt x="97" y="12"/>
                      </a:lnTo>
                      <a:lnTo>
                        <a:pt x="99" y="7"/>
                      </a:lnTo>
                      <a:lnTo>
                        <a:pt x="97" y="2"/>
                      </a:lnTo>
                      <a:lnTo>
                        <a:pt x="92" y="7"/>
                      </a:lnTo>
                      <a:lnTo>
                        <a:pt x="92" y="14"/>
                      </a:lnTo>
                      <a:lnTo>
                        <a:pt x="129" y="14"/>
                      </a:lnTo>
                      <a:lnTo>
                        <a:pt x="124" y="12"/>
                      </a:lnTo>
                      <a:lnTo>
                        <a:pt x="129" y="7"/>
                      </a:lnTo>
                      <a:lnTo>
                        <a:pt x="122" y="7"/>
                      </a:lnTo>
                      <a:lnTo>
                        <a:pt x="122" y="177"/>
                      </a:lnTo>
                      <a:lnTo>
                        <a:pt x="129" y="177"/>
                      </a:lnTo>
                      <a:lnTo>
                        <a:pt x="125" y="172"/>
                      </a:lnTo>
                      <a:lnTo>
                        <a:pt x="89" y="207"/>
                      </a:lnTo>
                      <a:lnTo>
                        <a:pt x="87" y="207"/>
                      </a:lnTo>
                      <a:lnTo>
                        <a:pt x="85" y="212"/>
                      </a:lnTo>
                      <a:lnTo>
                        <a:pt x="85" y="250"/>
                      </a:lnTo>
                      <a:lnTo>
                        <a:pt x="92" y="244"/>
                      </a:lnTo>
                      <a:lnTo>
                        <a:pt x="87" y="245"/>
                      </a:lnTo>
                      <a:lnTo>
                        <a:pt x="85" y="250"/>
                      </a:lnTo>
                      <a:lnTo>
                        <a:pt x="92" y="250"/>
                      </a:lnTo>
                      <a:lnTo>
                        <a:pt x="92" y="244"/>
                      </a:lnTo>
                      <a:lnTo>
                        <a:pt x="47" y="244"/>
                      </a:lnTo>
                      <a:lnTo>
                        <a:pt x="52" y="245"/>
                      </a:lnTo>
                      <a:lnTo>
                        <a:pt x="47" y="250"/>
                      </a:lnTo>
                      <a:lnTo>
                        <a:pt x="54" y="250"/>
                      </a:lnTo>
                      <a:lnTo>
                        <a:pt x="54" y="212"/>
                      </a:lnTo>
                      <a:lnTo>
                        <a:pt x="52" y="207"/>
                      </a:lnTo>
                      <a:lnTo>
                        <a:pt x="12" y="172"/>
                      </a:lnTo>
                      <a:lnTo>
                        <a:pt x="7" y="177"/>
                      </a:lnTo>
                      <a:lnTo>
                        <a:pt x="14" y="177"/>
                      </a:lnTo>
                      <a:lnTo>
                        <a:pt x="14" y="7"/>
                      </a:ln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14" y="7"/>
                      </a:lnTo>
                      <a:lnTo>
                        <a:pt x="7" y="7"/>
                      </a:lnTo>
                      <a:lnTo>
                        <a:pt x="7" y="14"/>
                      </a:lnTo>
                      <a:lnTo>
                        <a:pt x="2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3" name="Rectangle 105">
                <a:extLst>
                  <a:ext uri="{FF2B5EF4-FFF2-40B4-BE49-F238E27FC236}">
                    <a16:creationId xmlns:a16="http://schemas.microsoft.com/office/drawing/2014/main" id="{8247C6DC-8EB2-4FEC-97E3-FA6A4A0D9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7" y="1276"/>
                <a:ext cx="122" cy="108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Rectangle 106">
                <a:extLst>
                  <a:ext uri="{FF2B5EF4-FFF2-40B4-BE49-F238E27FC236}">
                    <a16:creationId xmlns:a16="http://schemas.microsoft.com/office/drawing/2014/main" id="{3AD66E95-EF6A-9C24-EF82-AAE850ADE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514"/>
                <a:ext cx="248" cy="9"/>
              </a:xfrm>
              <a:prstGeom prst="rect">
                <a:avLst/>
              </a:prstGeom>
              <a:solidFill>
                <a:srgbClr val="FF0000"/>
              </a:solidFill>
              <a:ln w="2063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sp>
        <p:nvSpPr>
          <p:cNvPr id="87" name="Text Box 107">
            <a:extLst>
              <a:ext uri="{FF2B5EF4-FFF2-40B4-BE49-F238E27FC236}">
                <a16:creationId xmlns:a16="http://schemas.microsoft.com/office/drawing/2014/main" id="{AFD556FF-0B09-C69E-7214-BB95CA59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224463"/>
            <a:ext cx="223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Behandlung z.B. mit Ameisensäure im Vakuumverdunster</a:t>
            </a:r>
          </a:p>
        </p:txBody>
      </p:sp>
      <p:sp>
        <p:nvSpPr>
          <p:cNvPr id="88" name="Rectangle 109">
            <a:extLst>
              <a:ext uri="{FF2B5EF4-FFF2-40B4-BE49-F238E27FC236}">
                <a16:creationId xmlns:a16="http://schemas.microsoft.com/office/drawing/2014/main" id="{9316A27E-3D64-0C8A-6BB6-0EE3F1E0C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2674938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9" name="Text Box 111">
            <a:extLst>
              <a:ext uri="{FF2B5EF4-FFF2-40B4-BE49-F238E27FC236}">
                <a16:creationId xmlns:a16="http://schemas.microsoft.com/office/drawing/2014/main" id="{C2461576-7F06-8404-D2DC-A7DB807A7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6173788"/>
            <a:ext cx="38909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Milbenfall nach Behandlung </a:t>
            </a:r>
          </a:p>
        </p:txBody>
      </p:sp>
      <p:pic>
        <p:nvPicPr>
          <p:cNvPr id="90" name="Picture 94" descr="C:\Users\Fesseler\Desktop\Aumeier\Neu Aumeier\Bilder Aumeier klein\170.jpg">
            <a:extLst>
              <a:ext uri="{FF2B5EF4-FFF2-40B4-BE49-F238E27FC236}">
                <a16:creationId xmlns:a16="http://schemas.microsoft.com/office/drawing/2014/main" id="{37AD90A1-DB2F-A789-4C2E-D58B014C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271588"/>
            <a:ext cx="3668713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186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84B6A-315B-D2D8-20A1-199F72B0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sp>
        <p:nvSpPr>
          <p:cNvPr id="3" name="Rectangle 94">
            <a:extLst>
              <a:ext uri="{FF2B5EF4-FFF2-40B4-BE49-F238E27FC236}">
                <a16:creationId xmlns:a16="http://schemas.microsoft.com/office/drawing/2014/main" id="{87ABDF8E-1909-557B-679C-0997127A0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278130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76935AE-4CAA-029E-B42D-673E592C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8863"/>
            <a:ext cx="8496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2. Schritt: Wirtschaftsvölker einengen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3. Schritt: Varroa-Behandlung durchführen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4. Schritt: Auffüttern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9173929-9016-DC68-4CD6-288364FD9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437063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unterer Brutraum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A1F3D6E-29BC-2E5D-39FA-42C70C37D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83000"/>
            <a:ext cx="1225551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oberer Brutraum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4CB5E87B-9FFE-3880-1E84-E2C7F7DC8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2911475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ehemaliger Honigraum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ACFDFD7-DA35-98D7-4046-E2FCD88E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213350"/>
            <a:ext cx="1727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Wirtschaftsvolk Anfang/Mitte August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3512585-2C15-018D-9B30-587D8E9C9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91013"/>
            <a:ext cx="1335087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6D7441F-C0BB-AD54-E30E-6F72D2870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5B16165-C7E3-4623-D10A-427808C2A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83450A9-D8BE-790F-054B-EE4FDBAA4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413AA64E-174F-8BBB-C6FD-3D749871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4291013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F999587C-A651-471A-D016-39397184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4291013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00224097-2C77-E25B-4E6C-8FB898AB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4291013"/>
            <a:ext cx="88900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B2153834-526C-6B72-629A-8273CE006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258EDEBD-A79B-B30F-77BE-3CAE22253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291013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9ECF9505-C47E-D1F7-B1A7-748FDCCC4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4F8394B2-C24F-DEA0-64FA-F08334E4F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4291013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20" name="Group 22">
            <a:extLst>
              <a:ext uri="{FF2B5EF4-FFF2-40B4-BE49-F238E27FC236}">
                <a16:creationId xmlns:a16="http://schemas.microsoft.com/office/drawing/2014/main" id="{54F1BA8A-C807-28D2-41D4-50F6487A70F0}"/>
              </a:ext>
            </a:extLst>
          </p:cNvPr>
          <p:cNvGrpSpPr>
            <a:grpSpLocks/>
          </p:cNvGrpSpPr>
          <p:nvPr/>
        </p:nvGrpSpPr>
        <p:grpSpPr bwMode="auto">
          <a:xfrm>
            <a:off x="3192463" y="5059363"/>
            <a:ext cx="1341437" cy="98425"/>
            <a:chOff x="1528" y="2487"/>
            <a:chExt cx="845" cy="62"/>
          </a:xfrm>
        </p:grpSpPr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7C7799B6-7770-5C41-918C-9D53C2F28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" y="2487"/>
              <a:ext cx="834" cy="50"/>
            </a:xfrm>
            <a:prstGeom prst="rect">
              <a:avLst/>
            </a:prstGeom>
            <a:solidFill>
              <a:srgbClr val="FFFFFF"/>
            </a:solidFill>
            <a:ln w="444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867E08E4-8454-9EA6-B2D2-625767CDB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497"/>
              <a:ext cx="354" cy="52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69322534-3EBE-D0E3-9C7A-7BC035AA2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2497"/>
              <a:ext cx="346" cy="50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24" name="Group 26">
            <a:extLst>
              <a:ext uri="{FF2B5EF4-FFF2-40B4-BE49-F238E27FC236}">
                <a16:creationId xmlns:a16="http://schemas.microsoft.com/office/drawing/2014/main" id="{3BB5B665-0B5A-0FEB-E5C7-792521E7BB8C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3905250"/>
            <a:ext cx="1917700" cy="1125538"/>
            <a:chOff x="1392" y="1776"/>
            <a:chExt cx="1208" cy="70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5A151706-1C31-8D56-9571-63ADE2979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2016"/>
              <a:ext cx="841" cy="469"/>
              <a:chOff x="1530" y="2000"/>
              <a:chExt cx="841" cy="469"/>
            </a:xfrm>
          </p:grpSpPr>
          <p:sp>
            <p:nvSpPr>
              <p:cNvPr id="27" name="Rectangle 28">
                <a:extLst>
                  <a:ext uri="{FF2B5EF4-FFF2-40B4-BE49-F238E27FC236}">
                    <a16:creationId xmlns:a16="http://schemas.microsoft.com/office/drawing/2014/main" id="{BA2FF944-DBB8-5243-B5CE-A816B5ECE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00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Rectangle 29">
                <a:extLst>
                  <a:ext uri="{FF2B5EF4-FFF2-40B4-BE49-F238E27FC236}">
                    <a16:creationId xmlns:a16="http://schemas.microsoft.com/office/drawing/2014/main" id="{A9B6D905-C0F7-EDB7-28DD-EC676450D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9" name="Rectangle 30">
                <a:extLst>
                  <a:ext uri="{FF2B5EF4-FFF2-40B4-BE49-F238E27FC236}">
                    <a16:creationId xmlns:a16="http://schemas.microsoft.com/office/drawing/2014/main" id="{EEE0DA5B-4808-7EF3-66D8-2AFE0EC78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0" name="Rectangle 31">
                <a:extLst>
                  <a:ext uri="{FF2B5EF4-FFF2-40B4-BE49-F238E27FC236}">
                    <a16:creationId xmlns:a16="http://schemas.microsoft.com/office/drawing/2014/main" id="{FA33788D-0D3E-69B5-5097-89C4D3784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1" name="Rectangle 32">
                <a:extLst>
                  <a:ext uri="{FF2B5EF4-FFF2-40B4-BE49-F238E27FC236}">
                    <a16:creationId xmlns:a16="http://schemas.microsoft.com/office/drawing/2014/main" id="{EEF57CA6-326C-4E43-034F-C4FFE6CB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2" name="Rectangle 33">
                <a:extLst>
                  <a:ext uri="{FF2B5EF4-FFF2-40B4-BE49-F238E27FC236}">
                    <a16:creationId xmlns:a16="http://schemas.microsoft.com/office/drawing/2014/main" id="{EFEF6139-CF5A-A357-0D21-0F893FB02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3" name="Rectangle 34">
                <a:extLst>
                  <a:ext uri="{FF2B5EF4-FFF2-40B4-BE49-F238E27FC236}">
                    <a16:creationId xmlns:a16="http://schemas.microsoft.com/office/drawing/2014/main" id="{5BB80FA0-1EB6-B26A-1AF7-0EE1389BA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4" name="Rectangle 35">
                <a:extLst>
                  <a:ext uri="{FF2B5EF4-FFF2-40B4-BE49-F238E27FC236}">
                    <a16:creationId xmlns:a16="http://schemas.microsoft.com/office/drawing/2014/main" id="{AA8E6D12-7B83-7169-DF71-77BD874DE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52EAE69E-EF04-EFFE-FAE1-6055B5229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FF359D76-5B5C-3982-0D2F-478705080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7" name="Rectangle 38">
                <a:extLst>
                  <a:ext uri="{FF2B5EF4-FFF2-40B4-BE49-F238E27FC236}">
                    <a16:creationId xmlns:a16="http://schemas.microsoft.com/office/drawing/2014/main" id="{B338DA9A-55C8-8DCB-9549-253B2A0FD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26" name="Line 39">
              <a:extLst>
                <a:ext uri="{FF2B5EF4-FFF2-40B4-BE49-F238E27FC236}">
                  <a16:creationId xmlns:a16="http://schemas.microsoft.com/office/drawing/2014/main" id="{4F4E0707-ACEA-EEB5-1AAA-15F089821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76"/>
              <a:ext cx="336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8" name="Group 40">
            <a:extLst>
              <a:ext uri="{FF2B5EF4-FFF2-40B4-BE49-F238E27FC236}">
                <a16:creationId xmlns:a16="http://schemas.microsoft.com/office/drawing/2014/main" id="{EC2C07AD-09CC-4C5F-9EDF-7ACA4E535ACB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3143250"/>
            <a:ext cx="1917700" cy="1150938"/>
            <a:chOff x="1392" y="1296"/>
            <a:chExt cx="1208" cy="725"/>
          </a:xfrm>
        </p:grpSpPr>
        <p:grpSp>
          <p:nvGrpSpPr>
            <p:cNvPr id="39" name="Group 41">
              <a:extLst>
                <a:ext uri="{FF2B5EF4-FFF2-40B4-BE49-F238E27FC236}">
                  <a16:creationId xmlns:a16="http://schemas.microsoft.com/office/drawing/2014/main" id="{FD3661CA-4CEF-550E-EA82-D158270F08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552"/>
              <a:ext cx="841" cy="469"/>
              <a:chOff x="1530" y="1536"/>
              <a:chExt cx="841" cy="469"/>
            </a:xfrm>
          </p:grpSpPr>
          <p:sp>
            <p:nvSpPr>
              <p:cNvPr id="41" name="Rectangle 42">
                <a:extLst>
                  <a:ext uri="{FF2B5EF4-FFF2-40B4-BE49-F238E27FC236}">
                    <a16:creationId xmlns:a16="http://schemas.microsoft.com/office/drawing/2014/main" id="{2D72062C-F0D7-66FB-2117-BC1F6E135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536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Rectangle 43">
                <a:extLst>
                  <a:ext uri="{FF2B5EF4-FFF2-40B4-BE49-F238E27FC236}">
                    <a16:creationId xmlns:a16="http://schemas.microsoft.com/office/drawing/2014/main" id="{AF96A17E-A9FD-1D98-3DC0-1DE94E817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Rectangle 44">
                <a:extLst>
                  <a:ext uri="{FF2B5EF4-FFF2-40B4-BE49-F238E27FC236}">
                    <a16:creationId xmlns:a16="http://schemas.microsoft.com/office/drawing/2014/main" id="{65F546E2-F5AD-14C1-D480-C5F2705CA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4" name="Rectangle 45">
                <a:extLst>
                  <a:ext uri="{FF2B5EF4-FFF2-40B4-BE49-F238E27FC236}">
                    <a16:creationId xmlns:a16="http://schemas.microsoft.com/office/drawing/2014/main" id="{36BB322C-996B-D40E-CF1B-CD7E7C282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5" name="Rectangle 46">
                <a:extLst>
                  <a:ext uri="{FF2B5EF4-FFF2-40B4-BE49-F238E27FC236}">
                    <a16:creationId xmlns:a16="http://schemas.microsoft.com/office/drawing/2014/main" id="{DBC9BEFB-00D3-2E1E-DC0E-4A8A738F1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6" name="Rectangle 47">
                <a:extLst>
                  <a:ext uri="{FF2B5EF4-FFF2-40B4-BE49-F238E27FC236}">
                    <a16:creationId xmlns:a16="http://schemas.microsoft.com/office/drawing/2014/main" id="{6C71478C-CD9E-11A1-CB1F-1C1F653AE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Rectangle 48">
                <a:extLst>
                  <a:ext uri="{FF2B5EF4-FFF2-40B4-BE49-F238E27FC236}">
                    <a16:creationId xmlns:a16="http://schemas.microsoft.com/office/drawing/2014/main" id="{38AB3DA6-5356-8A03-E85E-CBB290495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8" name="Rectangle 49">
                <a:extLst>
                  <a:ext uri="{FF2B5EF4-FFF2-40B4-BE49-F238E27FC236}">
                    <a16:creationId xmlns:a16="http://schemas.microsoft.com/office/drawing/2014/main" id="{51B1C817-C698-9A4F-E329-5A0513D31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Rectangle 50">
                <a:extLst>
                  <a:ext uri="{FF2B5EF4-FFF2-40B4-BE49-F238E27FC236}">
                    <a16:creationId xmlns:a16="http://schemas.microsoft.com/office/drawing/2014/main" id="{9DAD0ED1-91DF-53B4-1F7D-1E1A5ACF3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Rectangle 51">
                <a:extLst>
                  <a:ext uri="{FF2B5EF4-FFF2-40B4-BE49-F238E27FC236}">
                    <a16:creationId xmlns:a16="http://schemas.microsoft.com/office/drawing/2014/main" id="{05E603FF-1384-4FA4-BA67-A2F11BD01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Rectangle 52">
                <a:extLst>
                  <a:ext uri="{FF2B5EF4-FFF2-40B4-BE49-F238E27FC236}">
                    <a16:creationId xmlns:a16="http://schemas.microsoft.com/office/drawing/2014/main" id="{4D68D5D5-1492-6253-C995-B048B102A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40" name="Line 53">
              <a:extLst>
                <a:ext uri="{FF2B5EF4-FFF2-40B4-BE49-F238E27FC236}">
                  <a16:creationId xmlns:a16="http://schemas.microsoft.com/office/drawing/2014/main" id="{8D1C4AA4-FE77-2BF4-F281-FAAE34BDA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96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2" name="Line 54">
            <a:extLst>
              <a:ext uri="{FF2B5EF4-FFF2-40B4-BE49-F238E27FC236}">
                <a16:creationId xmlns:a16="http://schemas.microsoft.com/office/drawing/2014/main" id="{70250301-2A6E-B114-5AC8-8D8FB5F505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3025" y="3143250"/>
            <a:ext cx="533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Rectangle 55">
            <a:extLst>
              <a:ext uri="{FF2B5EF4-FFF2-40B4-BE49-F238E27FC236}">
                <a16:creationId xmlns:a16="http://schemas.microsoft.com/office/drawing/2014/main" id="{3CFB35AE-C377-B149-F122-BFB1C88B7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5059363"/>
            <a:ext cx="1316037" cy="79375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4" name="Rectangle 56">
            <a:extLst>
              <a:ext uri="{FF2B5EF4-FFF2-40B4-BE49-F238E27FC236}">
                <a16:creationId xmlns:a16="http://schemas.microsoft.com/office/drawing/2014/main" id="{75E91C50-7B0A-25BB-2537-F9D5E05AB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5075238"/>
            <a:ext cx="555625" cy="82550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5" name="Rectangle 57">
            <a:extLst>
              <a:ext uri="{FF2B5EF4-FFF2-40B4-BE49-F238E27FC236}">
                <a16:creationId xmlns:a16="http://schemas.microsoft.com/office/drawing/2014/main" id="{6233A7EF-0A94-46BC-6401-EE60F376A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5075238"/>
            <a:ext cx="544512" cy="79375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6" name="Rectangle 58">
            <a:extLst>
              <a:ext uri="{FF2B5EF4-FFF2-40B4-BE49-F238E27FC236}">
                <a16:creationId xmlns:a16="http://schemas.microsoft.com/office/drawing/2014/main" id="{19BABB92-9255-713E-09BE-A507CD12C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353060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DC56C68C-EF23-64B5-A068-83FE70AA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8" name="Rectangle 60">
            <a:extLst>
              <a:ext uri="{FF2B5EF4-FFF2-40B4-BE49-F238E27FC236}">
                <a16:creationId xmlns:a16="http://schemas.microsoft.com/office/drawing/2014/main" id="{302FA2C0-F65F-69DD-BAD4-F5C467C2F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9" name="Rectangle 61">
            <a:extLst>
              <a:ext uri="{FF2B5EF4-FFF2-40B4-BE49-F238E27FC236}">
                <a16:creationId xmlns:a16="http://schemas.microsoft.com/office/drawing/2014/main" id="{6B7C3523-9D2A-B274-093D-BE48B8DB4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0" name="Rectangle 62">
            <a:extLst>
              <a:ext uri="{FF2B5EF4-FFF2-40B4-BE49-F238E27FC236}">
                <a16:creationId xmlns:a16="http://schemas.microsoft.com/office/drawing/2014/main" id="{7083C031-4BBF-4EB4-9183-CCB65DC3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3530600"/>
            <a:ext cx="87312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1" name="Rectangle 63">
            <a:extLst>
              <a:ext uri="{FF2B5EF4-FFF2-40B4-BE49-F238E27FC236}">
                <a16:creationId xmlns:a16="http://schemas.microsoft.com/office/drawing/2014/main" id="{597911A4-B465-4A9C-A594-F575D557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3530600"/>
            <a:ext cx="90487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2" name="Rectangle 64">
            <a:extLst>
              <a:ext uri="{FF2B5EF4-FFF2-40B4-BE49-F238E27FC236}">
                <a16:creationId xmlns:a16="http://schemas.microsoft.com/office/drawing/2014/main" id="{B022170C-3689-A6F7-FB34-540C7CAE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3530600"/>
            <a:ext cx="88900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3" name="Rectangle 65">
            <a:extLst>
              <a:ext uri="{FF2B5EF4-FFF2-40B4-BE49-F238E27FC236}">
                <a16:creationId xmlns:a16="http://schemas.microsoft.com/office/drawing/2014/main" id="{1FE3B331-B697-9993-6B04-0334AFBC8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4" name="Rectangle 66">
            <a:extLst>
              <a:ext uri="{FF2B5EF4-FFF2-40B4-BE49-F238E27FC236}">
                <a16:creationId xmlns:a16="http://schemas.microsoft.com/office/drawing/2014/main" id="{92E05D89-9E2D-17D5-C924-0E26EC8BA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30600"/>
            <a:ext cx="90488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5" name="Rectangle 67">
            <a:extLst>
              <a:ext uri="{FF2B5EF4-FFF2-40B4-BE49-F238E27FC236}">
                <a16:creationId xmlns:a16="http://schemas.microsoft.com/office/drawing/2014/main" id="{45DD11A6-DE0E-044A-F2B4-7A9026EAE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6" name="Rectangle 68">
            <a:extLst>
              <a:ext uri="{FF2B5EF4-FFF2-40B4-BE49-F238E27FC236}">
                <a16:creationId xmlns:a16="http://schemas.microsoft.com/office/drawing/2014/main" id="{71B8A088-2C2C-F7CD-0E24-DBE9D0DC7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3530600"/>
            <a:ext cx="87313" cy="715963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7" name="Rectangle 69">
            <a:extLst>
              <a:ext uri="{FF2B5EF4-FFF2-40B4-BE49-F238E27FC236}">
                <a16:creationId xmlns:a16="http://schemas.microsoft.com/office/drawing/2014/main" id="{E94943DD-71C9-2D5D-0838-C1FABA3E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736850"/>
            <a:ext cx="1335087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8" name="Rectangle 70">
            <a:extLst>
              <a:ext uri="{FF2B5EF4-FFF2-40B4-BE49-F238E27FC236}">
                <a16:creationId xmlns:a16="http://schemas.microsoft.com/office/drawing/2014/main" id="{6EED2E78-59E3-B408-BA99-8B5015F09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13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9" name="Rectangle 71">
            <a:extLst>
              <a:ext uri="{FF2B5EF4-FFF2-40B4-BE49-F238E27FC236}">
                <a16:creationId xmlns:a16="http://schemas.microsoft.com/office/drawing/2014/main" id="{7D898467-6614-54D2-7639-C94923FCD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0" name="Rectangle 72">
            <a:extLst>
              <a:ext uri="{FF2B5EF4-FFF2-40B4-BE49-F238E27FC236}">
                <a16:creationId xmlns:a16="http://schemas.microsoft.com/office/drawing/2014/main" id="{D94B2384-B25B-C19F-5406-B6500CB00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1" name="Rectangle 73">
            <a:extLst>
              <a:ext uri="{FF2B5EF4-FFF2-40B4-BE49-F238E27FC236}">
                <a16:creationId xmlns:a16="http://schemas.microsoft.com/office/drawing/2014/main" id="{BE890F79-1C68-E99B-931E-8ACD59FF1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2736850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2" name="Rectangle 74">
            <a:extLst>
              <a:ext uri="{FF2B5EF4-FFF2-40B4-BE49-F238E27FC236}">
                <a16:creationId xmlns:a16="http://schemas.microsoft.com/office/drawing/2014/main" id="{2E6DB9A2-9362-D5F6-0C50-027DD2EA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2736850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3" name="Rectangle 75">
            <a:extLst>
              <a:ext uri="{FF2B5EF4-FFF2-40B4-BE49-F238E27FC236}">
                <a16:creationId xmlns:a16="http://schemas.microsoft.com/office/drawing/2014/main" id="{5656B2FB-40D3-2978-274B-09CE50E83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013" y="2736850"/>
            <a:ext cx="88900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4" name="Rectangle 76">
            <a:extLst>
              <a:ext uri="{FF2B5EF4-FFF2-40B4-BE49-F238E27FC236}">
                <a16:creationId xmlns:a16="http://schemas.microsoft.com/office/drawing/2014/main" id="{5947F703-E8A1-1976-D586-D48CC5F85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5" name="Rectangle 77">
            <a:extLst>
              <a:ext uri="{FF2B5EF4-FFF2-40B4-BE49-F238E27FC236}">
                <a16:creationId xmlns:a16="http://schemas.microsoft.com/office/drawing/2014/main" id="{64D242FB-AD3F-F067-8EDE-0B1B2C3F6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736850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6" name="Rectangle 78">
            <a:extLst>
              <a:ext uri="{FF2B5EF4-FFF2-40B4-BE49-F238E27FC236}">
                <a16:creationId xmlns:a16="http://schemas.microsoft.com/office/drawing/2014/main" id="{53C35A4C-431A-DFDF-93E4-A85B81CB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7" name="Rectangle 79">
            <a:extLst>
              <a:ext uri="{FF2B5EF4-FFF2-40B4-BE49-F238E27FC236}">
                <a16:creationId xmlns:a16="http://schemas.microsoft.com/office/drawing/2014/main" id="{6023AE01-077F-714B-6EA2-4B68847D9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736850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8" name="Rectangle 80">
            <a:extLst>
              <a:ext uri="{FF2B5EF4-FFF2-40B4-BE49-F238E27FC236}">
                <a16:creationId xmlns:a16="http://schemas.microsoft.com/office/drawing/2014/main" id="{D9828D1E-EC3E-4BED-607C-4A894F49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2657475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9" name="Text Box 90">
            <a:extLst>
              <a:ext uri="{FF2B5EF4-FFF2-40B4-BE49-F238E27FC236}">
                <a16:creationId xmlns:a16="http://schemas.microsoft.com/office/drawing/2014/main" id="{977CE161-4CE7-21D3-7BBA-D5C7C5ED0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224463"/>
            <a:ext cx="22336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Auffüttern mit Zuckerwasser, Stärkesirup, Futterteig o.ä.</a:t>
            </a:r>
          </a:p>
        </p:txBody>
      </p:sp>
      <p:sp>
        <p:nvSpPr>
          <p:cNvPr id="80" name="Rectangle 92">
            <a:extLst>
              <a:ext uri="{FF2B5EF4-FFF2-40B4-BE49-F238E27FC236}">
                <a16:creationId xmlns:a16="http://schemas.microsoft.com/office/drawing/2014/main" id="{517C40F1-65E0-811E-6A03-DB58F33E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2674938"/>
            <a:ext cx="1433512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81" name="Freeform 93">
            <a:extLst>
              <a:ext uri="{FF2B5EF4-FFF2-40B4-BE49-F238E27FC236}">
                <a16:creationId xmlns:a16="http://schemas.microsoft.com/office/drawing/2014/main" id="{17E3A8CA-E11B-D150-AB0B-F66376097830}"/>
              </a:ext>
            </a:extLst>
          </p:cNvPr>
          <p:cNvSpPr>
            <a:spLocks/>
          </p:cNvSpPr>
          <p:nvPr/>
        </p:nvSpPr>
        <p:spPr bwMode="auto">
          <a:xfrm>
            <a:off x="3511550" y="2982913"/>
            <a:ext cx="687388" cy="555625"/>
          </a:xfrm>
          <a:custGeom>
            <a:avLst/>
            <a:gdLst>
              <a:gd name="T0" fmla="*/ 2147483646 w 433"/>
              <a:gd name="T1" fmla="*/ 2147483646 h 350"/>
              <a:gd name="T2" fmla="*/ 2147483646 w 433"/>
              <a:gd name="T3" fmla="*/ 2147483646 h 350"/>
              <a:gd name="T4" fmla="*/ 2147483646 w 433"/>
              <a:gd name="T5" fmla="*/ 2147483646 h 350"/>
              <a:gd name="T6" fmla="*/ 2147483646 w 433"/>
              <a:gd name="T7" fmla="*/ 2147483646 h 350"/>
              <a:gd name="T8" fmla="*/ 2147483646 w 433"/>
              <a:gd name="T9" fmla="*/ 2147483646 h 350"/>
              <a:gd name="T10" fmla="*/ 2147483646 w 433"/>
              <a:gd name="T11" fmla="*/ 2147483646 h 350"/>
              <a:gd name="T12" fmla="*/ 2147483646 w 433"/>
              <a:gd name="T13" fmla="*/ 2147483646 h 350"/>
              <a:gd name="T14" fmla="*/ 2147483646 w 433"/>
              <a:gd name="T15" fmla="*/ 2147483646 h 350"/>
              <a:gd name="T16" fmla="*/ 2147483646 w 433"/>
              <a:gd name="T17" fmla="*/ 2147483646 h 350"/>
              <a:gd name="T18" fmla="*/ 2147483646 w 433"/>
              <a:gd name="T19" fmla="*/ 2147483646 h 350"/>
              <a:gd name="T20" fmla="*/ 2147483646 w 433"/>
              <a:gd name="T21" fmla="*/ 2147483646 h 350"/>
              <a:gd name="T22" fmla="*/ 2147483646 w 433"/>
              <a:gd name="T23" fmla="*/ 2147483646 h 350"/>
              <a:gd name="T24" fmla="*/ 2147483646 w 433"/>
              <a:gd name="T25" fmla="*/ 2147483646 h 350"/>
              <a:gd name="T26" fmla="*/ 2147483646 w 433"/>
              <a:gd name="T27" fmla="*/ 2147483646 h 350"/>
              <a:gd name="T28" fmla="*/ 2147483646 w 433"/>
              <a:gd name="T29" fmla="*/ 2147483646 h 350"/>
              <a:gd name="T30" fmla="*/ 2147483646 w 433"/>
              <a:gd name="T31" fmla="*/ 2147483646 h 350"/>
              <a:gd name="T32" fmla="*/ 2147483646 w 433"/>
              <a:gd name="T33" fmla="*/ 2147483646 h 350"/>
              <a:gd name="T34" fmla="*/ 2147483646 w 433"/>
              <a:gd name="T35" fmla="*/ 2147483646 h 350"/>
              <a:gd name="T36" fmla="*/ 2147483646 w 433"/>
              <a:gd name="T37" fmla="*/ 2147483646 h 350"/>
              <a:gd name="T38" fmla="*/ 2147483646 w 433"/>
              <a:gd name="T39" fmla="*/ 2147483646 h 350"/>
              <a:gd name="T40" fmla="*/ 2147483646 w 433"/>
              <a:gd name="T41" fmla="*/ 2147483646 h 350"/>
              <a:gd name="T42" fmla="*/ 2147483646 w 433"/>
              <a:gd name="T43" fmla="*/ 2147483646 h 350"/>
              <a:gd name="T44" fmla="*/ 2147483646 w 433"/>
              <a:gd name="T45" fmla="*/ 2147483646 h 350"/>
              <a:gd name="T46" fmla="*/ 2147483646 w 433"/>
              <a:gd name="T47" fmla="*/ 2147483646 h 350"/>
              <a:gd name="T48" fmla="*/ 2147483646 w 433"/>
              <a:gd name="T49" fmla="*/ 2147483646 h 350"/>
              <a:gd name="T50" fmla="*/ 2147483646 w 433"/>
              <a:gd name="T51" fmla="*/ 2147483646 h 350"/>
              <a:gd name="T52" fmla="*/ 2147483646 w 433"/>
              <a:gd name="T53" fmla="*/ 2147483646 h 350"/>
              <a:gd name="T54" fmla="*/ 2147483646 w 433"/>
              <a:gd name="T55" fmla="*/ 2147483646 h 350"/>
              <a:gd name="T56" fmla="*/ 2147483646 w 433"/>
              <a:gd name="T57" fmla="*/ 2147483646 h 350"/>
              <a:gd name="T58" fmla="*/ 2147483646 w 433"/>
              <a:gd name="T59" fmla="*/ 2147483646 h 350"/>
              <a:gd name="T60" fmla="*/ 2147483646 w 433"/>
              <a:gd name="T61" fmla="*/ 2147483646 h 350"/>
              <a:gd name="T62" fmla="*/ 2147483646 w 433"/>
              <a:gd name="T63" fmla="*/ 2147483646 h 350"/>
              <a:gd name="T64" fmla="*/ 2147483646 w 433"/>
              <a:gd name="T65" fmla="*/ 2147483646 h 350"/>
              <a:gd name="T66" fmla="*/ 2147483646 w 433"/>
              <a:gd name="T67" fmla="*/ 2147483646 h 350"/>
              <a:gd name="T68" fmla="*/ 2147483646 w 433"/>
              <a:gd name="T69" fmla="*/ 2147483646 h 350"/>
              <a:gd name="T70" fmla="*/ 2147483646 w 433"/>
              <a:gd name="T71" fmla="*/ 2147483646 h 350"/>
              <a:gd name="T72" fmla="*/ 2147483646 w 433"/>
              <a:gd name="T73" fmla="*/ 2147483646 h 350"/>
              <a:gd name="T74" fmla="*/ 2147483646 w 433"/>
              <a:gd name="T75" fmla="*/ 2147483646 h 350"/>
              <a:gd name="T76" fmla="*/ 0 w 433"/>
              <a:gd name="T77" fmla="*/ 0 h 3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33"/>
              <a:gd name="T118" fmla="*/ 0 h 350"/>
              <a:gd name="T119" fmla="*/ 433 w 433"/>
              <a:gd name="T120" fmla="*/ 350 h 35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33" h="350">
                <a:moveTo>
                  <a:pt x="0" y="0"/>
                </a:moveTo>
                <a:lnTo>
                  <a:pt x="24" y="6"/>
                </a:lnTo>
                <a:lnTo>
                  <a:pt x="431" y="6"/>
                </a:lnTo>
                <a:lnTo>
                  <a:pt x="431" y="33"/>
                </a:lnTo>
                <a:lnTo>
                  <a:pt x="433" y="35"/>
                </a:lnTo>
                <a:lnTo>
                  <a:pt x="433" y="43"/>
                </a:lnTo>
                <a:lnTo>
                  <a:pt x="431" y="46"/>
                </a:lnTo>
                <a:lnTo>
                  <a:pt x="431" y="95"/>
                </a:lnTo>
                <a:lnTo>
                  <a:pt x="428" y="98"/>
                </a:lnTo>
                <a:lnTo>
                  <a:pt x="428" y="145"/>
                </a:lnTo>
                <a:lnTo>
                  <a:pt x="426" y="160"/>
                </a:lnTo>
                <a:lnTo>
                  <a:pt x="426" y="183"/>
                </a:lnTo>
                <a:lnTo>
                  <a:pt x="423" y="190"/>
                </a:lnTo>
                <a:lnTo>
                  <a:pt x="423" y="197"/>
                </a:lnTo>
                <a:lnTo>
                  <a:pt x="421" y="200"/>
                </a:lnTo>
                <a:lnTo>
                  <a:pt x="421" y="205"/>
                </a:lnTo>
                <a:lnTo>
                  <a:pt x="418" y="207"/>
                </a:lnTo>
                <a:lnTo>
                  <a:pt x="418" y="213"/>
                </a:lnTo>
                <a:lnTo>
                  <a:pt x="414" y="215"/>
                </a:lnTo>
                <a:lnTo>
                  <a:pt x="414" y="223"/>
                </a:lnTo>
                <a:lnTo>
                  <a:pt x="413" y="225"/>
                </a:lnTo>
                <a:lnTo>
                  <a:pt x="413" y="233"/>
                </a:lnTo>
                <a:lnTo>
                  <a:pt x="409" y="238"/>
                </a:lnTo>
                <a:lnTo>
                  <a:pt x="409" y="247"/>
                </a:lnTo>
                <a:lnTo>
                  <a:pt x="408" y="248"/>
                </a:lnTo>
                <a:lnTo>
                  <a:pt x="408" y="265"/>
                </a:lnTo>
                <a:lnTo>
                  <a:pt x="404" y="270"/>
                </a:lnTo>
                <a:lnTo>
                  <a:pt x="404" y="288"/>
                </a:lnTo>
                <a:lnTo>
                  <a:pt x="403" y="290"/>
                </a:lnTo>
                <a:lnTo>
                  <a:pt x="403" y="303"/>
                </a:lnTo>
                <a:lnTo>
                  <a:pt x="399" y="308"/>
                </a:lnTo>
                <a:lnTo>
                  <a:pt x="398" y="325"/>
                </a:lnTo>
                <a:lnTo>
                  <a:pt x="398" y="343"/>
                </a:lnTo>
                <a:lnTo>
                  <a:pt x="394" y="343"/>
                </a:lnTo>
                <a:lnTo>
                  <a:pt x="394" y="345"/>
                </a:lnTo>
                <a:lnTo>
                  <a:pt x="389" y="348"/>
                </a:lnTo>
                <a:lnTo>
                  <a:pt x="371" y="348"/>
                </a:lnTo>
                <a:lnTo>
                  <a:pt x="368" y="350"/>
                </a:lnTo>
                <a:lnTo>
                  <a:pt x="326" y="350"/>
                </a:lnTo>
                <a:lnTo>
                  <a:pt x="321" y="348"/>
                </a:lnTo>
                <a:lnTo>
                  <a:pt x="147" y="348"/>
                </a:lnTo>
                <a:lnTo>
                  <a:pt x="131" y="345"/>
                </a:lnTo>
                <a:lnTo>
                  <a:pt x="89" y="345"/>
                </a:lnTo>
                <a:lnTo>
                  <a:pt x="84" y="343"/>
                </a:lnTo>
                <a:lnTo>
                  <a:pt x="57" y="343"/>
                </a:lnTo>
                <a:lnTo>
                  <a:pt x="52" y="340"/>
                </a:lnTo>
                <a:lnTo>
                  <a:pt x="37" y="340"/>
                </a:lnTo>
                <a:lnTo>
                  <a:pt x="37" y="283"/>
                </a:lnTo>
                <a:lnTo>
                  <a:pt x="34" y="280"/>
                </a:lnTo>
                <a:lnTo>
                  <a:pt x="34" y="247"/>
                </a:lnTo>
                <a:lnTo>
                  <a:pt x="32" y="242"/>
                </a:lnTo>
                <a:lnTo>
                  <a:pt x="32" y="232"/>
                </a:lnTo>
                <a:lnTo>
                  <a:pt x="29" y="228"/>
                </a:lnTo>
                <a:lnTo>
                  <a:pt x="29" y="223"/>
                </a:lnTo>
                <a:lnTo>
                  <a:pt x="27" y="218"/>
                </a:lnTo>
                <a:lnTo>
                  <a:pt x="24" y="215"/>
                </a:lnTo>
                <a:lnTo>
                  <a:pt x="24" y="213"/>
                </a:lnTo>
                <a:lnTo>
                  <a:pt x="22" y="207"/>
                </a:lnTo>
                <a:lnTo>
                  <a:pt x="22" y="205"/>
                </a:lnTo>
                <a:lnTo>
                  <a:pt x="19" y="200"/>
                </a:lnTo>
                <a:lnTo>
                  <a:pt x="19" y="197"/>
                </a:lnTo>
                <a:lnTo>
                  <a:pt x="15" y="192"/>
                </a:lnTo>
                <a:lnTo>
                  <a:pt x="15" y="150"/>
                </a:lnTo>
                <a:lnTo>
                  <a:pt x="19" y="150"/>
                </a:lnTo>
                <a:lnTo>
                  <a:pt x="19" y="122"/>
                </a:lnTo>
                <a:lnTo>
                  <a:pt x="22" y="117"/>
                </a:lnTo>
                <a:lnTo>
                  <a:pt x="22" y="82"/>
                </a:lnTo>
                <a:lnTo>
                  <a:pt x="19" y="77"/>
                </a:lnTo>
                <a:lnTo>
                  <a:pt x="19" y="65"/>
                </a:lnTo>
                <a:lnTo>
                  <a:pt x="15" y="61"/>
                </a:lnTo>
                <a:lnTo>
                  <a:pt x="15" y="53"/>
                </a:lnTo>
                <a:lnTo>
                  <a:pt x="14" y="51"/>
                </a:lnTo>
                <a:lnTo>
                  <a:pt x="14" y="43"/>
                </a:lnTo>
                <a:lnTo>
                  <a:pt x="10" y="43"/>
                </a:lnTo>
                <a:lnTo>
                  <a:pt x="10" y="28"/>
                </a:ln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82" name="Group 97">
            <a:extLst>
              <a:ext uri="{FF2B5EF4-FFF2-40B4-BE49-F238E27FC236}">
                <a16:creationId xmlns:a16="http://schemas.microsoft.com/office/drawing/2014/main" id="{7FC38233-5102-74A6-D17C-5CB1CE7D7434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2892425"/>
            <a:ext cx="714375" cy="631825"/>
            <a:chOff x="3157" y="1121"/>
            <a:chExt cx="450" cy="398"/>
          </a:xfrm>
        </p:grpSpPr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0FE01DE0-9946-F7E1-B574-91F18ADDF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121"/>
              <a:ext cx="53" cy="398"/>
            </a:xfrm>
            <a:custGeom>
              <a:avLst/>
              <a:gdLst>
                <a:gd name="T0" fmla="*/ 13 w 53"/>
                <a:gd name="T1" fmla="*/ 0 h 398"/>
                <a:gd name="T2" fmla="*/ 0 w 53"/>
                <a:gd name="T3" fmla="*/ 1 h 398"/>
                <a:gd name="T4" fmla="*/ 40 w 53"/>
                <a:gd name="T5" fmla="*/ 398 h 398"/>
                <a:gd name="T6" fmla="*/ 53 w 53"/>
                <a:gd name="T7" fmla="*/ 397 h 398"/>
                <a:gd name="T8" fmla="*/ 13 w 53"/>
                <a:gd name="T9" fmla="*/ 0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98"/>
                <a:gd name="T17" fmla="*/ 53 w 53"/>
                <a:gd name="T18" fmla="*/ 398 h 3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98">
                  <a:moveTo>
                    <a:pt x="13" y="0"/>
                  </a:moveTo>
                  <a:lnTo>
                    <a:pt x="0" y="1"/>
                  </a:lnTo>
                  <a:lnTo>
                    <a:pt x="40" y="398"/>
                  </a:lnTo>
                  <a:lnTo>
                    <a:pt x="53" y="39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Freeform 99">
              <a:extLst>
                <a:ext uri="{FF2B5EF4-FFF2-40B4-BE49-F238E27FC236}">
                  <a16:creationId xmlns:a16="http://schemas.microsoft.com/office/drawing/2014/main" id="{A895502B-068E-915F-5E0D-0BD42409E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1121"/>
              <a:ext cx="53" cy="398"/>
            </a:xfrm>
            <a:custGeom>
              <a:avLst/>
              <a:gdLst>
                <a:gd name="T0" fmla="*/ 53 w 53"/>
                <a:gd name="T1" fmla="*/ 1 h 398"/>
                <a:gd name="T2" fmla="*/ 40 w 53"/>
                <a:gd name="T3" fmla="*/ 0 h 398"/>
                <a:gd name="T4" fmla="*/ 0 w 53"/>
                <a:gd name="T5" fmla="*/ 397 h 398"/>
                <a:gd name="T6" fmla="*/ 13 w 53"/>
                <a:gd name="T7" fmla="*/ 398 h 398"/>
                <a:gd name="T8" fmla="*/ 53 w 53"/>
                <a:gd name="T9" fmla="*/ 1 h 3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398"/>
                <a:gd name="T17" fmla="*/ 53 w 53"/>
                <a:gd name="T18" fmla="*/ 398 h 3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398">
                  <a:moveTo>
                    <a:pt x="53" y="1"/>
                  </a:moveTo>
                  <a:lnTo>
                    <a:pt x="40" y="0"/>
                  </a:lnTo>
                  <a:lnTo>
                    <a:pt x="0" y="397"/>
                  </a:lnTo>
                  <a:lnTo>
                    <a:pt x="13" y="39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85" name="Picture 89" descr="C:\Users\Fesseler\Desktop\Aumeier\Neu Aumeier\Bilder Aumeier klein\171.jpg">
            <a:extLst>
              <a:ext uri="{FF2B5EF4-FFF2-40B4-BE49-F238E27FC236}">
                <a16:creationId xmlns:a16="http://schemas.microsoft.com/office/drawing/2014/main" id="{AD9CD303-76E5-30BB-9396-2B9932B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244600"/>
            <a:ext cx="3986212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260F3-DDDA-2DB4-4A3F-7308F8F1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Spätsommerpflege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D817254-877B-2FDD-72D9-73BC435C3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203325"/>
            <a:ext cx="84963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1. Schritt: Gemülldiagnose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2. Schritt: Wirtschaftsvölker einengen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3. Schritt: Varroa-Behandlung durchführen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4. Schritt: Auffüttern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5. Schritt: wenn nötig </a:t>
            </a:r>
            <a:r>
              <a:rPr lang="de-DE" altLang="de-DE" sz="1600">
                <a:solidFill>
                  <a:srgbClr val="CC3300"/>
                </a:solidFill>
                <a:latin typeface="Arial" panose="020B0604020202020204" pitchFamily="34" charset="0"/>
              </a:rPr>
              <a:t>(Windeldiagnose)</a:t>
            </a:r>
            <a:r>
              <a:rPr lang="de-DE" altLang="de-DE" sz="1800" b="1">
                <a:solidFill>
                  <a:srgbClr val="CC3300"/>
                </a:solidFill>
                <a:latin typeface="Arial" panose="020B0604020202020204" pitchFamily="34" charset="0"/>
              </a:rPr>
              <a:t> erneute Varroa-Behandlung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3588C7A-0725-2C0D-8EE6-639313A2D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581525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unterer Brutraum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4F0AC4A-F254-BD96-E59E-F1EE57B0D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827463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oberer Brutraum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4DE1104-3B75-0FA1-F004-511F500A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3055938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  "/>
              </a:rPr>
              <a:t>ehemaliger Honigraum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AA1B2F45-8A37-31F6-0F40-B690418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357813"/>
            <a:ext cx="17272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Wirtschaftsvolk Anfang/Mitte August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436929E-2DD2-640F-A50A-AB436C53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435475"/>
            <a:ext cx="1335088" cy="744538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AC2F670-1B1F-DFF5-A27B-71927BD0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4435475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62FC144-2F29-A9C2-77BF-2ACD0D8C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4435475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D47639A-4D84-F685-29AC-5BFFAE5AE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4435475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FFD8361-4CE6-F78C-15E3-988DEAC89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435475"/>
            <a:ext cx="87313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824FDF79-06F9-00F0-9C11-3C86344F1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4435475"/>
            <a:ext cx="90488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1B878C95-805D-F2B9-B198-AFE4C8A60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4435475"/>
            <a:ext cx="88900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7DEBE003-EFD9-7B68-65AF-AC9313867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4435475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BEA4D251-2071-0EA5-7D39-A5093E69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4435475"/>
            <a:ext cx="90487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E86FA6A7-4862-4B2C-9F0C-FE823629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4435475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6F8EC39A-6CE0-3ACC-9DBE-6E96A85AF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4435475"/>
            <a:ext cx="87312" cy="717550"/>
          </a:xfrm>
          <a:prstGeom prst="rect">
            <a:avLst/>
          </a:prstGeom>
          <a:solidFill>
            <a:srgbClr val="9933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26A32F2A-882E-582F-08A7-2E22446A09C3}"/>
              </a:ext>
            </a:extLst>
          </p:cNvPr>
          <p:cNvGrpSpPr>
            <a:grpSpLocks/>
          </p:cNvGrpSpPr>
          <p:nvPr/>
        </p:nvGrpSpPr>
        <p:grpSpPr bwMode="auto">
          <a:xfrm>
            <a:off x="3984625" y="5203825"/>
            <a:ext cx="1341438" cy="98425"/>
            <a:chOff x="1528" y="2487"/>
            <a:chExt cx="845" cy="62"/>
          </a:xfrm>
        </p:grpSpPr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1B9951BA-F45E-FD24-D6CD-2D58D4365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" y="2487"/>
              <a:ext cx="834" cy="50"/>
            </a:xfrm>
            <a:prstGeom prst="rect">
              <a:avLst/>
            </a:prstGeom>
            <a:solidFill>
              <a:srgbClr val="FFFFFF"/>
            </a:solidFill>
            <a:ln w="444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BD27619E-C350-98DA-8DBB-6D3D3A95F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497"/>
              <a:ext cx="354" cy="52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BCB5BBFF-EBA4-07FC-AD5C-271C2D99A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2497"/>
              <a:ext cx="346" cy="50"/>
            </a:xfrm>
            <a:prstGeom prst="rect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B7AAA66E-7D65-0F77-4A48-202C9FD695A0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4049713"/>
            <a:ext cx="1917700" cy="1125537"/>
            <a:chOff x="1392" y="1776"/>
            <a:chExt cx="1208" cy="709"/>
          </a:xfrm>
        </p:grpSpPr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77DD377F-F9DC-6343-5D3A-31D397D82A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2016"/>
              <a:ext cx="841" cy="469"/>
              <a:chOff x="1530" y="2000"/>
              <a:chExt cx="841" cy="469"/>
            </a:xfrm>
          </p:grpSpPr>
          <p:sp>
            <p:nvSpPr>
              <p:cNvPr id="26" name="Rectangle 29">
                <a:extLst>
                  <a:ext uri="{FF2B5EF4-FFF2-40B4-BE49-F238E27FC236}">
                    <a16:creationId xmlns:a16="http://schemas.microsoft.com/office/drawing/2014/main" id="{F4AB5DA0-37F4-4AD5-8E8D-8F9FA5AF2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00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Rectangle 30">
                <a:extLst>
                  <a:ext uri="{FF2B5EF4-FFF2-40B4-BE49-F238E27FC236}">
                    <a16:creationId xmlns:a16="http://schemas.microsoft.com/office/drawing/2014/main" id="{86859E3A-9B50-F1D7-1E1F-15DEBAFD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Rectangle 31">
                <a:extLst>
                  <a:ext uri="{FF2B5EF4-FFF2-40B4-BE49-F238E27FC236}">
                    <a16:creationId xmlns:a16="http://schemas.microsoft.com/office/drawing/2014/main" id="{E9E7A6F8-DE53-91C4-1B9F-923EE66CC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9" name="Rectangle 32">
                <a:extLst>
                  <a:ext uri="{FF2B5EF4-FFF2-40B4-BE49-F238E27FC236}">
                    <a16:creationId xmlns:a16="http://schemas.microsoft.com/office/drawing/2014/main" id="{32F5B003-B098-DFFE-842D-8898EC40C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19E9DB73-85FD-43A2-41B1-CAA344D9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1" name="Rectangle 34">
                <a:extLst>
                  <a:ext uri="{FF2B5EF4-FFF2-40B4-BE49-F238E27FC236}">
                    <a16:creationId xmlns:a16="http://schemas.microsoft.com/office/drawing/2014/main" id="{96D78E4A-BFCA-D00D-A30A-1E4ECBD2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2" name="Rectangle 35">
                <a:extLst>
                  <a:ext uri="{FF2B5EF4-FFF2-40B4-BE49-F238E27FC236}">
                    <a16:creationId xmlns:a16="http://schemas.microsoft.com/office/drawing/2014/main" id="{B1180206-E4D2-8156-2FA6-00A25899B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3" name="Rectangle 36">
                <a:extLst>
                  <a:ext uri="{FF2B5EF4-FFF2-40B4-BE49-F238E27FC236}">
                    <a16:creationId xmlns:a16="http://schemas.microsoft.com/office/drawing/2014/main" id="{FE95D19B-6E01-8288-812E-26731F42A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000"/>
                <a:ext cx="57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4" name="Rectangle 37">
                <a:extLst>
                  <a:ext uri="{FF2B5EF4-FFF2-40B4-BE49-F238E27FC236}">
                    <a16:creationId xmlns:a16="http://schemas.microsoft.com/office/drawing/2014/main" id="{C89B6430-EDA5-41B0-C777-A5AE953DF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2000"/>
                <a:ext cx="56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5" name="Rectangle 38">
                <a:extLst>
                  <a:ext uri="{FF2B5EF4-FFF2-40B4-BE49-F238E27FC236}">
                    <a16:creationId xmlns:a16="http://schemas.microsoft.com/office/drawing/2014/main" id="{A99CD78B-DB65-0BC5-CF6F-D5BDB85FC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36" name="Rectangle 39">
                <a:extLst>
                  <a:ext uri="{FF2B5EF4-FFF2-40B4-BE49-F238E27FC236}">
                    <a16:creationId xmlns:a16="http://schemas.microsoft.com/office/drawing/2014/main" id="{B3F1DAAC-19D5-C3EE-0137-E917260C1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2000"/>
                <a:ext cx="55" cy="450"/>
              </a:xfrm>
              <a:prstGeom prst="rect">
                <a:avLst/>
              </a:prstGeom>
              <a:solidFill>
                <a:srgbClr val="CC99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25" name="Line 40">
              <a:extLst>
                <a:ext uri="{FF2B5EF4-FFF2-40B4-BE49-F238E27FC236}">
                  <a16:creationId xmlns:a16="http://schemas.microsoft.com/office/drawing/2014/main" id="{0C5B1C7C-2EB3-04DC-8F9A-EFDF1D8E9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76"/>
              <a:ext cx="336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22ED2E61-CE78-1118-CE06-FEF7A352DBD3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3287713"/>
            <a:ext cx="1917700" cy="1150937"/>
            <a:chOff x="1392" y="1296"/>
            <a:chExt cx="1208" cy="725"/>
          </a:xfrm>
        </p:grpSpPr>
        <p:grpSp>
          <p:nvGrpSpPr>
            <p:cNvPr id="38" name="Group 42">
              <a:extLst>
                <a:ext uri="{FF2B5EF4-FFF2-40B4-BE49-F238E27FC236}">
                  <a16:creationId xmlns:a16="http://schemas.microsoft.com/office/drawing/2014/main" id="{92C8C500-5799-C328-BF30-6B698FA6D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9" y="1552"/>
              <a:ext cx="841" cy="469"/>
              <a:chOff x="1530" y="1536"/>
              <a:chExt cx="841" cy="469"/>
            </a:xfrm>
          </p:grpSpPr>
          <p:sp>
            <p:nvSpPr>
              <p:cNvPr id="40" name="Rectangle 43">
                <a:extLst>
                  <a:ext uri="{FF2B5EF4-FFF2-40B4-BE49-F238E27FC236}">
                    <a16:creationId xmlns:a16="http://schemas.microsoft.com/office/drawing/2014/main" id="{C68675D7-638E-0284-E7FD-08EFDC2B3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1536"/>
                <a:ext cx="841" cy="469"/>
              </a:xfrm>
              <a:prstGeom prst="rect">
                <a:avLst/>
              </a:prstGeom>
              <a:solidFill>
                <a:srgbClr val="FFFFFF"/>
              </a:solidFill>
              <a:ln w="206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1" name="Rectangle 44">
                <a:extLst>
                  <a:ext uri="{FF2B5EF4-FFF2-40B4-BE49-F238E27FC236}">
                    <a16:creationId xmlns:a16="http://schemas.microsoft.com/office/drawing/2014/main" id="{608524E2-6F42-4FAC-B821-29C3731FE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Rectangle 45">
                <a:extLst>
                  <a:ext uri="{FF2B5EF4-FFF2-40B4-BE49-F238E27FC236}">
                    <a16:creationId xmlns:a16="http://schemas.microsoft.com/office/drawing/2014/main" id="{DBCD6DBA-2758-4CAF-00E1-22BDDB925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Rectangle 46">
                <a:extLst>
                  <a:ext uri="{FF2B5EF4-FFF2-40B4-BE49-F238E27FC236}">
                    <a16:creationId xmlns:a16="http://schemas.microsoft.com/office/drawing/2014/main" id="{AA1A3E55-E6CC-25BE-1326-0CE4DFB6E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4" name="Rectangle 47">
                <a:extLst>
                  <a:ext uri="{FF2B5EF4-FFF2-40B4-BE49-F238E27FC236}">
                    <a16:creationId xmlns:a16="http://schemas.microsoft.com/office/drawing/2014/main" id="{461EFB6F-284B-8DE0-75AB-1AB1DFA98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5" name="Rectangle 48">
                <a:extLst>
                  <a:ext uri="{FF2B5EF4-FFF2-40B4-BE49-F238E27FC236}">
                    <a16:creationId xmlns:a16="http://schemas.microsoft.com/office/drawing/2014/main" id="{0F423C38-88AD-DE31-31C6-AF0D6E740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6" name="Rectangle 49">
                <a:extLst>
                  <a:ext uri="{FF2B5EF4-FFF2-40B4-BE49-F238E27FC236}">
                    <a16:creationId xmlns:a16="http://schemas.microsoft.com/office/drawing/2014/main" id="{48B9520E-CB61-9C85-FF78-8E3C598FF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7" name="Rectangle 50">
                <a:extLst>
                  <a:ext uri="{FF2B5EF4-FFF2-40B4-BE49-F238E27FC236}">
                    <a16:creationId xmlns:a16="http://schemas.microsoft.com/office/drawing/2014/main" id="{7DBA695D-1F74-E330-B007-132981DCB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1536"/>
                <a:ext cx="57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8" name="Rectangle 51">
                <a:extLst>
                  <a:ext uri="{FF2B5EF4-FFF2-40B4-BE49-F238E27FC236}">
                    <a16:creationId xmlns:a16="http://schemas.microsoft.com/office/drawing/2014/main" id="{2E5B3D1E-F582-1E97-E94A-0BCFA77C6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6" y="1536"/>
                <a:ext cx="56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Rectangle 52">
                <a:extLst>
                  <a:ext uri="{FF2B5EF4-FFF2-40B4-BE49-F238E27FC236}">
                    <a16:creationId xmlns:a16="http://schemas.microsoft.com/office/drawing/2014/main" id="{8DE3C35C-A709-4B33-EA21-FCB95E4DC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Rectangle 53">
                <a:extLst>
                  <a:ext uri="{FF2B5EF4-FFF2-40B4-BE49-F238E27FC236}">
                    <a16:creationId xmlns:a16="http://schemas.microsoft.com/office/drawing/2014/main" id="{FE956593-4F2C-7EDE-E3D5-09781AE5D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" y="1536"/>
                <a:ext cx="55" cy="450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  <p:sp>
          <p:nvSpPr>
            <p:cNvPr id="39" name="Line 54">
              <a:extLst>
                <a:ext uri="{FF2B5EF4-FFF2-40B4-BE49-F238E27FC236}">
                  <a16:creationId xmlns:a16="http://schemas.microsoft.com/office/drawing/2014/main" id="{AAB2B049-0B39-E1D8-0C3A-D50187199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96"/>
              <a:ext cx="33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1" name="Line 55">
            <a:extLst>
              <a:ext uri="{FF2B5EF4-FFF2-40B4-BE49-F238E27FC236}">
                <a16:creationId xmlns:a16="http://schemas.microsoft.com/office/drawing/2014/main" id="{3923C47D-F022-A12E-077D-73C55110B7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05188" y="3287713"/>
            <a:ext cx="5334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Rectangle 56">
            <a:extLst>
              <a:ext uri="{FF2B5EF4-FFF2-40B4-BE49-F238E27FC236}">
                <a16:creationId xmlns:a16="http://schemas.microsoft.com/office/drawing/2014/main" id="{74D178E1-56C6-D5A5-48A1-CE0E73FDC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5203825"/>
            <a:ext cx="1316038" cy="79375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3" name="Rectangle 57">
            <a:extLst>
              <a:ext uri="{FF2B5EF4-FFF2-40B4-BE49-F238E27FC236}">
                <a16:creationId xmlns:a16="http://schemas.microsoft.com/office/drawing/2014/main" id="{960DB03C-B8C1-E7CF-2340-C2DC9F3FD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488" y="5219700"/>
            <a:ext cx="555625" cy="82550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4" name="Rectangle 58">
            <a:extLst>
              <a:ext uri="{FF2B5EF4-FFF2-40B4-BE49-F238E27FC236}">
                <a16:creationId xmlns:a16="http://schemas.microsoft.com/office/drawing/2014/main" id="{A7CC5E15-2868-A90D-D98F-48FCCDA2B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219700"/>
            <a:ext cx="544513" cy="79375"/>
          </a:xfrm>
          <a:prstGeom prst="rect">
            <a:avLst/>
          </a:prstGeom>
          <a:solidFill>
            <a:srgbClr val="0000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5" name="Rectangle 59">
            <a:extLst>
              <a:ext uri="{FF2B5EF4-FFF2-40B4-BE49-F238E27FC236}">
                <a16:creationId xmlns:a16="http://schemas.microsoft.com/office/drawing/2014/main" id="{1934F9F1-6D13-2DDC-5DBD-EBB9AB974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675063"/>
            <a:ext cx="1335088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6" name="Rectangle 60">
            <a:extLst>
              <a:ext uri="{FF2B5EF4-FFF2-40B4-BE49-F238E27FC236}">
                <a16:creationId xmlns:a16="http://schemas.microsoft.com/office/drawing/2014/main" id="{FC264BFE-1D06-1D86-E878-88CA73E2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3675063"/>
            <a:ext cx="90488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7" name="Rectangle 61">
            <a:extLst>
              <a:ext uri="{FF2B5EF4-FFF2-40B4-BE49-F238E27FC236}">
                <a16:creationId xmlns:a16="http://schemas.microsoft.com/office/drawing/2014/main" id="{A4715D66-4D6E-4CF6-CDD4-603553181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3675063"/>
            <a:ext cx="90488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E803737F-130E-4A9B-E4C9-F5395E0B6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3675063"/>
            <a:ext cx="87313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59" name="Rectangle 63">
            <a:extLst>
              <a:ext uri="{FF2B5EF4-FFF2-40B4-BE49-F238E27FC236}">
                <a16:creationId xmlns:a16="http://schemas.microsoft.com/office/drawing/2014/main" id="{55764DD9-CA83-64A4-9F00-07518AB4C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3675063"/>
            <a:ext cx="87313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0" name="Rectangle 64">
            <a:extLst>
              <a:ext uri="{FF2B5EF4-FFF2-40B4-BE49-F238E27FC236}">
                <a16:creationId xmlns:a16="http://schemas.microsoft.com/office/drawing/2014/main" id="{A1373A24-8B42-B2EE-8641-C32AEEE56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3675063"/>
            <a:ext cx="90488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1" name="Rectangle 65">
            <a:extLst>
              <a:ext uri="{FF2B5EF4-FFF2-40B4-BE49-F238E27FC236}">
                <a16:creationId xmlns:a16="http://schemas.microsoft.com/office/drawing/2014/main" id="{1D88609A-9F42-FB74-8976-F9728CDC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675063"/>
            <a:ext cx="88900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2" name="Rectangle 66">
            <a:extLst>
              <a:ext uri="{FF2B5EF4-FFF2-40B4-BE49-F238E27FC236}">
                <a16:creationId xmlns:a16="http://schemas.microsoft.com/office/drawing/2014/main" id="{9855A059-8C7C-E7A6-1649-E3E06261B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3675063"/>
            <a:ext cx="87312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3" name="Rectangle 67">
            <a:extLst>
              <a:ext uri="{FF2B5EF4-FFF2-40B4-BE49-F238E27FC236}">
                <a16:creationId xmlns:a16="http://schemas.microsoft.com/office/drawing/2014/main" id="{3C3E3019-8675-5153-91E4-69014DDD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3675063"/>
            <a:ext cx="90487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4" name="Rectangle 68">
            <a:extLst>
              <a:ext uri="{FF2B5EF4-FFF2-40B4-BE49-F238E27FC236}">
                <a16:creationId xmlns:a16="http://schemas.microsoft.com/office/drawing/2014/main" id="{C524DEE1-77D3-D949-85D4-9053C4115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3675063"/>
            <a:ext cx="87312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5" name="Rectangle 69">
            <a:extLst>
              <a:ext uri="{FF2B5EF4-FFF2-40B4-BE49-F238E27FC236}">
                <a16:creationId xmlns:a16="http://schemas.microsoft.com/office/drawing/2014/main" id="{9117F3D6-74C9-F95A-3BF7-2C4F9265E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3675063"/>
            <a:ext cx="87312" cy="715962"/>
          </a:xfrm>
          <a:prstGeom prst="rect">
            <a:avLst/>
          </a:prstGeom>
          <a:solidFill>
            <a:srgbClr val="CC99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6" name="Rectangle 70">
            <a:extLst>
              <a:ext uri="{FF2B5EF4-FFF2-40B4-BE49-F238E27FC236}">
                <a16:creationId xmlns:a16="http://schemas.microsoft.com/office/drawing/2014/main" id="{5B9E5DD6-8A34-0D51-7608-69420F767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81313"/>
            <a:ext cx="1335088" cy="744537"/>
          </a:xfrm>
          <a:prstGeom prst="rect">
            <a:avLst/>
          </a:prstGeom>
          <a:solidFill>
            <a:srgbClr val="FFFF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7" name="Rectangle 71">
            <a:extLst>
              <a:ext uri="{FF2B5EF4-FFF2-40B4-BE49-F238E27FC236}">
                <a16:creationId xmlns:a16="http://schemas.microsoft.com/office/drawing/2014/main" id="{917A0B50-D191-1346-C9A5-7C8054A86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2881313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8" name="Rectangle 72">
            <a:extLst>
              <a:ext uri="{FF2B5EF4-FFF2-40B4-BE49-F238E27FC236}">
                <a16:creationId xmlns:a16="http://schemas.microsoft.com/office/drawing/2014/main" id="{C52E1FC5-04C0-2AC1-2499-7929B1587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2881313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9" name="Rectangle 73">
            <a:extLst>
              <a:ext uri="{FF2B5EF4-FFF2-40B4-BE49-F238E27FC236}">
                <a16:creationId xmlns:a16="http://schemas.microsoft.com/office/drawing/2014/main" id="{2D3DA5F8-D049-2BDE-B06B-7CF317F7F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2881313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0" name="Rectangle 74">
            <a:extLst>
              <a:ext uri="{FF2B5EF4-FFF2-40B4-BE49-F238E27FC236}">
                <a16:creationId xmlns:a16="http://schemas.microsoft.com/office/drawing/2014/main" id="{66DBFC08-1655-E214-7285-61DC2FDE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2881313"/>
            <a:ext cx="87313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1" name="Rectangle 75">
            <a:extLst>
              <a:ext uri="{FF2B5EF4-FFF2-40B4-BE49-F238E27FC236}">
                <a16:creationId xmlns:a16="http://schemas.microsoft.com/office/drawing/2014/main" id="{B17C4467-B0E3-5DC6-16D4-E88FB378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2881313"/>
            <a:ext cx="90488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2" name="Rectangle 76">
            <a:extLst>
              <a:ext uri="{FF2B5EF4-FFF2-40B4-BE49-F238E27FC236}">
                <a16:creationId xmlns:a16="http://schemas.microsoft.com/office/drawing/2014/main" id="{7DCFC904-9794-0EDE-2689-E160E63E3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2881313"/>
            <a:ext cx="88900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3" name="Rectangle 77">
            <a:extLst>
              <a:ext uri="{FF2B5EF4-FFF2-40B4-BE49-F238E27FC236}">
                <a16:creationId xmlns:a16="http://schemas.microsoft.com/office/drawing/2014/main" id="{AD2DC448-327B-5AD1-1995-3990653E4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2881313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4" name="Rectangle 78">
            <a:extLst>
              <a:ext uri="{FF2B5EF4-FFF2-40B4-BE49-F238E27FC236}">
                <a16:creationId xmlns:a16="http://schemas.microsoft.com/office/drawing/2014/main" id="{4229C0F5-484B-2AAC-14AF-BBE427C1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2881313"/>
            <a:ext cx="90487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5" name="Rectangle 79">
            <a:extLst>
              <a:ext uri="{FF2B5EF4-FFF2-40B4-BE49-F238E27FC236}">
                <a16:creationId xmlns:a16="http://schemas.microsoft.com/office/drawing/2014/main" id="{63A65BC3-1B1B-F478-0084-6156EAA1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38" y="2881313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6" name="Rectangle 80">
            <a:extLst>
              <a:ext uri="{FF2B5EF4-FFF2-40B4-BE49-F238E27FC236}">
                <a16:creationId xmlns:a16="http://schemas.microsoft.com/office/drawing/2014/main" id="{4635DC61-ABC2-9394-B6F9-49D41852D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2881313"/>
            <a:ext cx="87312" cy="714375"/>
          </a:xfrm>
          <a:prstGeom prst="rect">
            <a:avLst/>
          </a:prstGeom>
          <a:solidFill>
            <a:srgbClr val="FFFF0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7" name="Rectangle 81">
            <a:extLst>
              <a:ext uri="{FF2B5EF4-FFF2-40B4-BE49-F238E27FC236}">
                <a16:creationId xmlns:a16="http://schemas.microsoft.com/office/drawing/2014/main" id="{C7F53250-C41C-2675-6732-721EC7BBF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2801938"/>
            <a:ext cx="1433513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78" name="Rectangle 83">
            <a:extLst>
              <a:ext uri="{FF2B5EF4-FFF2-40B4-BE49-F238E27FC236}">
                <a16:creationId xmlns:a16="http://schemas.microsoft.com/office/drawing/2014/main" id="{8E5D992F-8837-B4D0-151E-2723D9E79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2819400"/>
            <a:ext cx="1433513" cy="1619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9" name="Group 89">
            <a:extLst>
              <a:ext uri="{FF2B5EF4-FFF2-40B4-BE49-F238E27FC236}">
                <a16:creationId xmlns:a16="http://schemas.microsoft.com/office/drawing/2014/main" id="{6E15052C-A0F3-7441-BE1E-9A2895AF427B}"/>
              </a:ext>
            </a:extLst>
          </p:cNvPr>
          <p:cNvGrpSpPr>
            <a:grpSpLocks/>
          </p:cNvGrpSpPr>
          <p:nvPr/>
        </p:nvGrpSpPr>
        <p:grpSpPr bwMode="auto">
          <a:xfrm>
            <a:off x="3981450" y="2949575"/>
            <a:ext cx="1335088" cy="749300"/>
            <a:chOff x="1530" y="1054"/>
            <a:chExt cx="841" cy="472"/>
          </a:xfrm>
        </p:grpSpPr>
        <p:sp>
          <p:nvSpPr>
            <p:cNvPr id="80" name="Rectangle 90">
              <a:extLst>
                <a:ext uri="{FF2B5EF4-FFF2-40B4-BE49-F238E27FC236}">
                  <a16:creationId xmlns:a16="http://schemas.microsoft.com/office/drawing/2014/main" id="{EF6B5AE7-A111-FED3-D2DF-894C367E9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54"/>
              <a:ext cx="841" cy="469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81" name="Group 91">
              <a:extLst>
                <a:ext uri="{FF2B5EF4-FFF2-40B4-BE49-F238E27FC236}">
                  <a16:creationId xmlns:a16="http://schemas.microsoft.com/office/drawing/2014/main" id="{8EDD50FB-6614-BF69-F949-D0737EB934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9" y="1269"/>
              <a:ext cx="248" cy="257"/>
              <a:chOff x="1819" y="1269"/>
              <a:chExt cx="248" cy="257"/>
            </a:xfrm>
          </p:grpSpPr>
          <p:sp>
            <p:nvSpPr>
              <p:cNvPr id="82" name="Rectangle 92">
                <a:extLst>
                  <a:ext uri="{FF2B5EF4-FFF2-40B4-BE49-F238E27FC236}">
                    <a16:creationId xmlns:a16="http://schemas.microsoft.com/office/drawing/2014/main" id="{B658ADBD-F3E8-E565-8EE8-550DD30E2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494"/>
                <a:ext cx="248" cy="30"/>
              </a:xfrm>
              <a:prstGeom prst="rect">
                <a:avLst/>
              </a:prstGeom>
              <a:noFill/>
              <a:ln w="206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83" name="Group 93">
                <a:extLst>
                  <a:ext uri="{FF2B5EF4-FFF2-40B4-BE49-F238E27FC236}">
                    <a16:creationId xmlns:a16="http://schemas.microsoft.com/office/drawing/2014/main" id="{806F5000-F636-C9F0-4D23-02E08DBFBF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70" y="1269"/>
                <a:ext cx="135" cy="257"/>
                <a:chOff x="1870" y="1269"/>
                <a:chExt cx="135" cy="257"/>
              </a:xfrm>
            </p:grpSpPr>
            <p:sp>
              <p:nvSpPr>
                <p:cNvPr id="86" name="Freeform 94">
                  <a:extLst>
                    <a:ext uri="{FF2B5EF4-FFF2-40B4-BE49-F238E27FC236}">
                      <a16:creationId xmlns:a16="http://schemas.microsoft.com/office/drawing/2014/main" id="{39105FE4-74B0-E834-0481-C8745B6403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7" y="1276"/>
                  <a:ext cx="122" cy="243"/>
                </a:xfrm>
                <a:custGeom>
                  <a:avLst/>
                  <a:gdLst>
                    <a:gd name="T0" fmla="*/ 20 w 122"/>
                    <a:gd name="T1" fmla="*/ 0 h 243"/>
                    <a:gd name="T2" fmla="*/ 0 w 122"/>
                    <a:gd name="T3" fmla="*/ 0 h 243"/>
                    <a:gd name="T4" fmla="*/ 0 w 122"/>
                    <a:gd name="T5" fmla="*/ 170 h 243"/>
                    <a:gd name="T6" fmla="*/ 40 w 122"/>
                    <a:gd name="T7" fmla="*/ 205 h 243"/>
                    <a:gd name="T8" fmla="*/ 40 w 122"/>
                    <a:gd name="T9" fmla="*/ 243 h 243"/>
                    <a:gd name="T10" fmla="*/ 85 w 122"/>
                    <a:gd name="T11" fmla="*/ 243 h 243"/>
                    <a:gd name="T12" fmla="*/ 85 w 122"/>
                    <a:gd name="T13" fmla="*/ 205 h 243"/>
                    <a:gd name="T14" fmla="*/ 122 w 122"/>
                    <a:gd name="T15" fmla="*/ 170 h 243"/>
                    <a:gd name="T16" fmla="*/ 122 w 122"/>
                    <a:gd name="T17" fmla="*/ 0 h 243"/>
                    <a:gd name="T18" fmla="*/ 85 w 122"/>
                    <a:gd name="T19" fmla="*/ 0 h 243"/>
                    <a:gd name="T20" fmla="*/ 103 w 122"/>
                    <a:gd name="T21" fmla="*/ 0 h 243"/>
                    <a:gd name="T22" fmla="*/ 60 w 122"/>
                    <a:gd name="T23" fmla="*/ 0 h 243"/>
                    <a:gd name="T24" fmla="*/ 18 w 122"/>
                    <a:gd name="T25" fmla="*/ 0 h 243"/>
                    <a:gd name="T26" fmla="*/ 20 w 122"/>
                    <a:gd name="T27" fmla="*/ 0 h 24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22"/>
                    <a:gd name="T43" fmla="*/ 0 h 243"/>
                    <a:gd name="T44" fmla="*/ 122 w 122"/>
                    <a:gd name="T45" fmla="*/ 243 h 24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22" h="243">
                      <a:moveTo>
                        <a:pt x="20" y="0"/>
                      </a:move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40" y="205"/>
                      </a:lnTo>
                      <a:lnTo>
                        <a:pt x="40" y="243"/>
                      </a:lnTo>
                      <a:lnTo>
                        <a:pt x="85" y="243"/>
                      </a:lnTo>
                      <a:lnTo>
                        <a:pt x="85" y="205"/>
                      </a:lnTo>
                      <a:lnTo>
                        <a:pt x="122" y="170"/>
                      </a:lnTo>
                      <a:lnTo>
                        <a:pt x="122" y="0"/>
                      </a:lnTo>
                      <a:lnTo>
                        <a:pt x="85" y="0"/>
                      </a:lnTo>
                      <a:lnTo>
                        <a:pt x="103" y="0"/>
                      </a:lnTo>
                      <a:lnTo>
                        <a:pt x="60" y="0"/>
                      </a:lnTo>
                      <a:lnTo>
                        <a:pt x="18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7" name="Freeform 95">
                  <a:extLst>
                    <a:ext uri="{FF2B5EF4-FFF2-40B4-BE49-F238E27FC236}">
                      <a16:creationId xmlns:a16="http://schemas.microsoft.com/office/drawing/2014/main" id="{27B5D05A-43ED-8E7C-6811-D94269794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0" y="1269"/>
                  <a:ext cx="135" cy="257"/>
                </a:xfrm>
                <a:custGeom>
                  <a:avLst/>
                  <a:gdLst>
                    <a:gd name="T0" fmla="*/ 27 w 135"/>
                    <a:gd name="T1" fmla="*/ 0 h 257"/>
                    <a:gd name="T2" fmla="*/ 7 w 135"/>
                    <a:gd name="T3" fmla="*/ 0 h 257"/>
                    <a:gd name="T4" fmla="*/ 0 w 135"/>
                    <a:gd name="T5" fmla="*/ 7 h 257"/>
                    <a:gd name="T6" fmla="*/ 0 w 135"/>
                    <a:gd name="T7" fmla="*/ 177 h 257"/>
                    <a:gd name="T8" fmla="*/ 4 w 135"/>
                    <a:gd name="T9" fmla="*/ 182 h 257"/>
                    <a:gd name="T10" fmla="*/ 47 w 135"/>
                    <a:gd name="T11" fmla="*/ 212 h 257"/>
                    <a:gd name="T12" fmla="*/ 40 w 135"/>
                    <a:gd name="T13" fmla="*/ 250 h 257"/>
                    <a:gd name="T14" fmla="*/ 47 w 135"/>
                    <a:gd name="T15" fmla="*/ 257 h 257"/>
                    <a:gd name="T16" fmla="*/ 92 w 135"/>
                    <a:gd name="T17" fmla="*/ 257 h 257"/>
                    <a:gd name="T18" fmla="*/ 99 w 135"/>
                    <a:gd name="T19" fmla="*/ 250 h 257"/>
                    <a:gd name="T20" fmla="*/ 99 w 135"/>
                    <a:gd name="T21" fmla="*/ 212 h 257"/>
                    <a:gd name="T22" fmla="*/ 97 w 135"/>
                    <a:gd name="T23" fmla="*/ 217 h 257"/>
                    <a:gd name="T24" fmla="*/ 97 w 135"/>
                    <a:gd name="T25" fmla="*/ 217 h 257"/>
                    <a:gd name="T26" fmla="*/ 134 w 135"/>
                    <a:gd name="T27" fmla="*/ 182 h 257"/>
                    <a:gd name="T28" fmla="*/ 135 w 135"/>
                    <a:gd name="T29" fmla="*/ 177 h 257"/>
                    <a:gd name="T30" fmla="*/ 134 w 135"/>
                    <a:gd name="T31" fmla="*/ 2 h 257"/>
                    <a:gd name="T32" fmla="*/ 92 w 135"/>
                    <a:gd name="T33" fmla="*/ 0 h 257"/>
                    <a:gd name="T34" fmla="*/ 87 w 135"/>
                    <a:gd name="T35" fmla="*/ 2 h 257"/>
                    <a:gd name="T36" fmla="*/ 87 w 135"/>
                    <a:gd name="T37" fmla="*/ 12 h 257"/>
                    <a:gd name="T38" fmla="*/ 110 w 135"/>
                    <a:gd name="T39" fmla="*/ 14 h 257"/>
                    <a:gd name="T40" fmla="*/ 110 w 135"/>
                    <a:gd name="T41" fmla="*/ 0 h 257"/>
                    <a:gd name="T42" fmla="*/ 104 w 135"/>
                    <a:gd name="T43" fmla="*/ 7 h 257"/>
                    <a:gd name="T44" fmla="*/ 110 w 135"/>
                    <a:gd name="T45" fmla="*/ 0 h 257"/>
                    <a:gd name="T46" fmla="*/ 25 w 135"/>
                    <a:gd name="T47" fmla="*/ 0 h 257"/>
                    <a:gd name="T48" fmla="*/ 67 w 135"/>
                    <a:gd name="T49" fmla="*/ 14 h 257"/>
                    <a:gd name="T50" fmla="*/ 110 w 135"/>
                    <a:gd name="T51" fmla="*/ 14 h 257"/>
                    <a:gd name="T52" fmla="*/ 117 w 135"/>
                    <a:gd name="T53" fmla="*/ 7 h 257"/>
                    <a:gd name="T54" fmla="*/ 110 w 135"/>
                    <a:gd name="T55" fmla="*/ 0 h 257"/>
                    <a:gd name="T56" fmla="*/ 92 w 135"/>
                    <a:gd name="T57" fmla="*/ 14 h 257"/>
                    <a:gd name="T58" fmla="*/ 99 w 135"/>
                    <a:gd name="T59" fmla="*/ 7 h 257"/>
                    <a:gd name="T60" fmla="*/ 92 w 135"/>
                    <a:gd name="T61" fmla="*/ 7 h 257"/>
                    <a:gd name="T62" fmla="*/ 129 w 135"/>
                    <a:gd name="T63" fmla="*/ 14 h 257"/>
                    <a:gd name="T64" fmla="*/ 129 w 135"/>
                    <a:gd name="T65" fmla="*/ 7 h 257"/>
                    <a:gd name="T66" fmla="*/ 122 w 135"/>
                    <a:gd name="T67" fmla="*/ 177 h 257"/>
                    <a:gd name="T68" fmla="*/ 125 w 135"/>
                    <a:gd name="T69" fmla="*/ 172 h 257"/>
                    <a:gd name="T70" fmla="*/ 87 w 135"/>
                    <a:gd name="T71" fmla="*/ 207 h 257"/>
                    <a:gd name="T72" fmla="*/ 85 w 135"/>
                    <a:gd name="T73" fmla="*/ 212 h 257"/>
                    <a:gd name="T74" fmla="*/ 85 w 135"/>
                    <a:gd name="T75" fmla="*/ 250 h 257"/>
                    <a:gd name="T76" fmla="*/ 87 w 135"/>
                    <a:gd name="T77" fmla="*/ 245 h 257"/>
                    <a:gd name="T78" fmla="*/ 85 w 135"/>
                    <a:gd name="T79" fmla="*/ 250 h 257"/>
                    <a:gd name="T80" fmla="*/ 92 w 135"/>
                    <a:gd name="T81" fmla="*/ 244 h 257"/>
                    <a:gd name="T82" fmla="*/ 52 w 135"/>
                    <a:gd name="T83" fmla="*/ 245 h 257"/>
                    <a:gd name="T84" fmla="*/ 54 w 135"/>
                    <a:gd name="T85" fmla="*/ 250 h 257"/>
                    <a:gd name="T86" fmla="*/ 52 w 135"/>
                    <a:gd name="T87" fmla="*/ 207 h 257"/>
                    <a:gd name="T88" fmla="*/ 12 w 135"/>
                    <a:gd name="T89" fmla="*/ 172 h 257"/>
                    <a:gd name="T90" fmla="*/ 14 w 135"/>
                    <a:gd name="T91" fmla="*/ 177 h 257"/>
                    <a:gd name="T92" fmla="*/ 7 w 135"/>
                    <a:gd name="T93" fmla="*/ 14 h 257"/>
                    <a:gd name="T94" fmla="*/ 14 w 135"/>
                    <a:gd name="T95" fmla="*/ 7 h 257"/>
                    <a:gd name="T96" fmla="*/ 7 w 135"/>
                    <a:gd name="T97" fmla="*/ 7 h 257"/>
                    <a:gd name="T98" fmla="*/ 27 w 135"/>
                    <a:gd name="T99" fmla="*/ 14 h 25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35"/>
                    <a:gd name="T151" fmla="*/ 0 h 257"/>
                    <a:gd name="T152" fmla="*/ 135 w 135"/>
                    <a:gd name="T153" fmla="*/ 257 h 25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35" h="257">
                      <a:moveTo>
                        <a:pt x="27" y="14"/>
                      </a:moveTo>
                      <a:lnTo>
                        <a:pt x="27" y="0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7"/>
                      </a:lnTo>
                      <a:lnTo>
                        <a:pt x="0" y="177"/>
                      </a:lnTo>
                      <a:lnTo>
                        <a:pt x="2" y="182"/>
                      </a:lnTo>
                      <a:lnTo>
                        <a:pt x="4" y="182"/>
                      </a:lnTo>
                      <a:lnTo>
                        <a:pt x="44" y="217"/>
                      </a:lnTo>
                      <a:lnTo>
                        <a:pt x="47" y="212"/>
                      </a:lnTo>
                      <a:lnTo>
                        <a:pt x="40" y="212"/>
                      </a:lnTo>
                      <a:lnTo>
                        <a:pt x="40" y="250"/>
                      </a:lnTo>
                      <a:lnTo>
                        <a:pt x="42" y="255"/>
                      </a:lnTo>
                      <a:lnTo>
                        <a:pt x="47" y="257"/>
                      </a:lnTo>
                      <a:lnTo>
                        <a:pt x="92" y="257"/>
                      </a:lnTo>
                      <a:lnTo>
                        <a:pt x="97" y="255"/>
                      </a:lnTo>
                      <a:lnTo>
                        <a:pt x="99" y="250"/>
                      </a:lnTo>
                      <a:lnTo>
                        <a:pt x="99" y="212"/>
                      </a:lnTo>
                      <a:lnTo>
                        <a:pt x="92" y="212"/>
                      </a:lnTo>
                      <a:lnTo>
                        <a:pt x="97" y="217"/>
                      </a:lnTo>
                      <a:lnTo>
                        <a:pt x="99" y="212"/>
                      </a:lnTo>
                      <a:lnTo>
                        <a:pt x="97" y="217"/>
                      </a:lnTo>
                      <a:lnTo>
                        <a:pt x="134" y="182"/>
                      </a:lnTo>
                      <a:lnTo>
                        <a:pt x="135" y="177"/>
                      </a:lnTo>
                      <a:lnTo>
                        <a:pt x="135" y="7"/>
                      </a:lnTo>
                      <a:lnTo>
                        <a:pt x="134" y="2"/>
                      </a:lnTo>
                      <a:lnTo>
                        <a:pt x="129" y="0"/>
                      </a:lnTo>
                      <a:lnTo>
                        <a:pt x="92" y="0"/>
                      </a:lnTo>
                      <a:lnTo>
                        <a:pt x="87" y="2"/>
                      </a:lnTo>
                      <a:lnTo>
                        <a:pt x="85" y="7"/>
                      </a:lnTo>
                      <a:lnTo>
                        <a:pt x="87" y="12"/>
                      </a:lnTo>
                      <a:lnTo>
                        <a:pt x="92" y="14"/>
                      </a:lnTo>
                      <a:lnTo>
                        <a:pt x="110" y="14"/>
                      </a:lnTo>
                      <a:lnTo>
                        <a:pt x="110" y="7"/>
                      </a:lnTo>
                      <a:lnTo>
                        <a:pt x="110" y="0"/>
                      </a:lnTo>
                      <a:lnTo>
                        <a:pt x="105" y="2"/>
                      </a:lnTo>
                      <a:lnTo>
                        <a:pt x="104" y="7"/>
                      </a:lnTo>
                      <a:lnTo>
                        <a:pt x="105" y="12"/>
                      </a:lnTo>
                      <a:lnTo>
                        <a:pt x="110" y="0"/>
                      </a:lnTo>
                      <a:lnTo>
                        <a:pt x="67" y="0"/>
                      </a:lnTo>
                      <a:lnTo>
                        <a:pt x="25" y="0"/>
                      </a:lnTo>
                      <a:lnTo>
                        <a:pt x="25" y="14"/>
                      </a:lnTo>
                      <a:lnTo>
                        <a:pt x="67" y="14"/>
                      </a:lnTo>
                      <a:lnTo>
                        <a:pt x="110" y="14"/>
                      </a:lnTo>
                      <a:lnTo>
                        <a:pt x="115" y="12"/>
                      </a:lnTo>
                      <a:lnTo>
                        <a:pt x="117" y="7"/>
                      </a:lnTo>
                      <a:lnTo>
                        <a:pt x="115" y="2"/>
                      </a:lnTo>
                      <a:lnTo>
                        <a:pt x="110" y="0"/>
                      </a:lnTo>
                      <a:lnTo>
                        <a:pt x="92" y="0"/>
                      </a:lnTo>
                      <a:lnTo>
                        <a:pt x="92" y="14"/>
                      </a:lnTo>
                      <a:lnTo>
                        <a:pt x="97" y="12"/>
                      </a:lnTo>
                      <a:lnTo>
                        <a:pt x="99" y="7"/>
                      </a:lnTo>
                      <a:lnTo>
                        <a:pt x="97" y="2"/>
                      </a:lnTo>
                      <a:lnTo>
                        <a:pt x="92" y="7"/>
                      </a:lnTo>
                      <a:lnTo>
                        <a:pt x="92" y="14"/>
                      </a:lnTo>
                      <a:lnTo>
                        <a:pt x="129" y="14"/>
                      </a:lnTo>
                      <a:lnTo>
                        <a:pt x="124" y="12"/>
                      </a:lnTo>
                      <a:lnTo>
                        <a:pt x="129" y="7"/>
                      </a:lnTo>
                      <a:lnTo>
                        <a:pt x="122" y="7"/>
                      </a:lnTo>
                      <a:lnTo>
                        <a:pt x="122" y="177"/>
                      </a:lnTo>
                      <a:lnTo>
                        <a:pt x="129" y="177"/>
                      </a:lnTo>
                      <a:lnTo>
                        <a:pt x="125" y="172"/>
                      </a:lnTo>
                      <a:lnTo>
                        <a:pt x="89" y="207"/>
                      </a:lnTo>
                      <a:lnTo>
                        <a:pt x="87" y="207"/>
                      </a:lnTo>
                      <a:lnTo>
                        <a:pt x="85" y="212"/>
                      </a:lnTo>
                      <a:lnTo>
                        <a:pt x="85" y="250"/>
                      </a:lnTo>
                      <a:lnTo>
                        <a:pt x="92" y="244"/>
                      </a:lnTo>
                      <a:lnTo>
                        <a:pt x="87" y="245"/>
                      </a:lnTo>
                      <a:lnTo>
                        <a:pt x="85" y="250"/>
                      </a:lnTo>
                      <a:lnTo>
                        <a:pt x="92" y="250"/>
                      </a:lnTo>
                      <a:lnTo>
                        <a:pt x="92" y="244"/>
                      </a:lnTo>
                      <a:lnTo>
                        <a:pt x="47" y="244"/>
                      </a:lnTo>
                      <a:lnTo>
                        <a:pt x="52" y="245"/>
                      </a:lnTo>
                      <a:lnTo>
                        <a:pt x="47" y="250"/>
                      </a:lnTo>
                      <a:lnTo>
                        <a:pt x="54" y="250"/>
                      </a:lnTo>
                      <a:lnTo>
                        <a:pt x="54" y="212"/>
                      </a:lnTo>
                      <a:lnTo>
                        <a:pt x="52" y="207"/>
                      </a:lnTo>
                      <a:lnTo>
                        <a:pt x="12" y="172"/>
                      </a:lnTo>
                      <a:lnTo>
                        <a:pt x="7" y="177"/>
                      </a:lnTo>
                      <a:lnTo>
                        <a:pt x="14" y="177"/>
                      </a:lnTo>
                      <a:lnTo>
                        <a:pt x="14" y="7"/>
                      </a:lnTo>
                      <a:lnTo>
                        <a:pt x="7" y="14"/>
                      </a:lnTo>
                      <a:lnTo>
                        <a:pt x="12" y="12"/>
                      </a:lnTo>
                      <a:lnTo>
                        <a:pt x="14" y="7"/>
                      </a:lnTo>
                      <a:lnTo>
                        <a:pt x="7" y="7"/>
                      </a:lnTo>
                      <a:lnTo>
                        <a:pt x="7" y="14"/>
                      </a:lnTo>
                      <a:lnTo>
                        <a:pt x="2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4" name="Rectangle 96">
                <a:extLst>
                  <a:ext uri="{FF2B5EF4-FFF2-40B4-BE49-F238E27FC236}">
                    <a16:creationId xmlns:a16="http://schemas.microsoft.com/office/drawing/2014/main" id="{B152F07D-CBA7-F273-2DD1-78DA8AFAC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7" y="1276"/>
                <a:ext cx="122" cy="108"/>
              </a:xfrm>
              <a:prstGeom prst="rect">
                <a:avLst/>
              </a:prstGeom>
              <a:solidFill>
                <a:srgbClr val="FFFFFF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Rectangle 97">
                <a:extLst>
                  <a:ext uri="{FF2B5EF4-FFF2-40B4-BE49-F238E27FC236}">
                    <a16:creationId xmlns:a16="http://schemas.microsoft.com/office/drawing/2014/main" id="{3EFDB9C3-C1E9-43E1-B18F-FB2C2AC2B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514"/>
                <a:ext cx="248" cy="9"/>
              </a:xfrm>
              <a:prstGeom prst="rect">
                <a:avLst/>
              </a:prstGeom>
              <a:solidFill>
                <a:srgbClr val="FF0000"/>
              </a:solidFill>
              <a:ln w="2063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sp>
        <p:nvSpPr>
          <p:cNvPr id="88" name="Text Box 98">
            <a:extLst>
              <a:ext uri="{FF2B5EF4-FFF2-40B4-BE49-F238E27FC236}">
                <a16:creationId xmlns:a16="http://schemas.microsoft.com/office/drawing/2014/main" id="{4EEA95D6-D62B-CC84-6CEE-43893C99D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368925"/>
            <a:ext cx="22336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700">
                <a:latin typeface="Arial" panose="020B0604020202020204" pitchFamily="34" charset="0"/>
              </a:rPr>
              <a:t> Behandlung z.B. mit Ameisensäure im Vakuumverdunster</a:t>
            </a:r>
          </a:p>
        </p:txBody>
      </p:sp>
    </p:spTree>
    <p:extLst>
      <p:ext uri="{BB962C8B-B14F-4D97-AF65-F5344CB8AC3E}">
        <p14:creationId xmlns:p14="http://schemas.microsoft.com/office/powerpoint/2010/main" val="214551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75C1B-2BA5-A02B-E652-632647A6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Winter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49AC8F1-87F6-21C1-8175-1F0B466599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F2BBF-D437-ABA9-8FED-22BC10022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E7B459-DB61-C76C-C50D-541D2FAF3E9A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6" name="Picture 5" descr="Zage2">
              <a:extLst>
                <a:ext uri="{FF2B5EF4-FFF2-40B4-BE49-F238E27FC236}">
                  <a16:creationId xmlns:a16="http://schemas.microsoft.com/office/drawing/2014/main" id="{9F441537-9FFA-C399-7761-6BB14FD9F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ED813A-468D-043E-7C3F-434FED2B4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06FEB415-8888-47C2-FBB6-D94BC9FE3B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AC755092-5096-74A9-2A75-8693DF7DB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BF53ABBB-0925-354F-C1EF-68F1CF369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5E1EB1A6-3939-684F-C0B9-47AF6A9D0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4246807F-4FB5-8BD3-6FF8-593767AE1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C02E6023-DD5B-A256-6504-E9FC82E305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E2061A4-011D-13AF-558A-A39DC793E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AEACF838-88E7-4431-973C-F85824D96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AutoShape 15">
              <a:extLst>
                <a:ext uri="{FF2B5EF4-FFF2-40B4-BE49-F238E27FC236}">
                  <a16:creationId xmlns:a16="http://schemas.microsoft.com/office/drawing/2014/main" id="{DD6EA442-7B41-2BEE-CFB0-C9A8F37E6B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AutoShape 16">
              <a:extLst>
                <a:ext uri="{FF2B5EF4-FFF2-40B4-BE49-F238E27FC236}">
                  <a16:creationId xmlns:a16="http://schemas.microsoft.com/office/drawing/2014/main" id="{986DE528-F35F-4FA3-B627-713A899E3F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8208DE-B7D7-D05E-1B80-BD3620655A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B7B9AB78-22FE-905B-60F2-01D0B5CE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AutoShape 19">
              <a:extLst>
                <a:ext uri="{FF2B5EF4-FFF2-40B4-BE49-F238E27FC236}">
                  <a16:creationId xmlns:a16="http://schemas.microsoft.com/office/drawing/2014/main" id="{5D2ABAB6-914B-0C24-47D9-384902920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20">
              <a:extLst>
                <a:ext uri="{FF2B5EF4-FFF2-40B4-BE49-F238E27FC236}">
                  <a16:creationId xmlns:a16="http://schemas.microsoft.com/office/drawing/2014/main" id="{B5547888-84F6-F2D5-4264-D5D9D592C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21">
              <a:extLst>
                <a:ext uri="{FF2B5EF4-FFF2-40B4-BE49-F238E27FC236}">
                  <a16:creationId xmlns:a16="http://schemas.microsoft.com/office/drawing/2014/main" id="{162FDB2C-BDF4-C171-1AD0-7597FD0B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68C7E5-E44A-C749-FA0A-68A7BC188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4" name="Rectangle 23" descr="Zeitungspapier">
                <a:extLst>
                  <a:ext uri="{FF2B5EF4-FFF2-40B4-BE49-F238E27FC236}">
                    <a16:creationId xmlns:a16="http://schemas.microsoft.com/office/drawing/2014/main" id="{D6DE6ED2-5360-9276-5612-FDCCD1D55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5" name="AutoShape 24" descr="Zeitungspapier">
                <a:extLst>
                  <a:ext uri="{FF2B5EF4-FFF2-40B4-BE49-F238E27FC236}">
                    <a16:creationId xmlns:a16="http://schemas.microsoft.com/office/drawing/2014/main" id="{49603E5C-D429-C70E-9EDF-72F7F8A35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6" name="AutoShape 25" descr="Zeitungspapier">
                <a:extLst>
                  <a:ext uri="{FF2B5EF4-FFF2-40B4-BE49-F238E27FC236}">
                    <a16:creationId xmlns:a16="http://schemas.microsoft.com/office/drawing/2014/main" id="{FC8AFEA4-434A-D2CD-DC9C-BD3178B5A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874E8D-191D-509F-E0F9-218FF937812E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28" name="Picture 27" descr="Zage2">
              <a:extLst>
                <a:ext uri="{FF2B5EF4-FFF2-40B4-BE49-F238E27FC236}">
                  <a16:creationId xmlns:a16="http://schemas.microsoft.com/office/drawing/2014/main" id="{6073DC89-F388-20FD-4273-D39C91ADF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BDDD0A-ECF7-C8E5-75A3-FE8F32708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0" name="AutoShape 29">
              <a:extLst>
                <a:ext uri="{FF2B5EF4-FFF2-40B4-BE49-F238E27FC236}">
                  <a16:creationId xmlns:a16="http://schemas.microsoft.com/office/drawing/2014/main" id="{BBA38DA0-0470-96D7-7EBB-1105725D8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1" name="AutoShape 30">
              <a:extLst>
                <a:ext uri="{FF2B5EF4-FFF2-40B4-BE49-F238E27FC236}">
                  <a16:creationId xmlns:a16="http://schemas.microsoft.com/office/drawing/2014/main" id="{0709764B-EC19-1406-0C4B-9DE75CFBB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31">
              <a:extLst>
                <a:ext uri="{FF2B5EF4-FFF2-40B4-BE49-F238E27FC236}">
                  <a16:creationId xmlns:a16="http://schemas.microsoft.com/office/drawing/2014/main" id="{A13910C3-F9DA-AB63-FDD1-043FA5413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2">
              <a:extLst>
                <a:ext uri="{FF2B5EF4-FFF2-40B4-BE49-F238E27FC236}">
                  <a16:creationId xmlns:a16="http://schemas.microsoft.com/office/drawing/2014/main" id="{12BF83C8-33F0-E1B0-4480-990BBCB76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3">
              <a:extLst>
                <a:ext uri="{FF2B5EF4-FFF2-40B4-BE49-F238E27FC236}">
                  <a16:creationId xmlns:a16="http://schemas.microsoft.com/office/drawing/2014/main" id="{508CF24E-3F5D-4EB4-2309-584308D7D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A5EABBAF-EE27-F831-1208-0685ACE4C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C7148153-3C7C-BBAE-62A7-639B5F226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5B0B5E67-A650-3548-3DC9-AE61434D6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4AC0419-314F-49CC-1A23-3C26CBBDD6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39" name="Rectangle 38" descr="Zeitungspapier">
                <a:extLst>
                  <a:ext uri="{FF2B5EF4-FFF2-40B4-BE49-F238E27FC236}">
                    <a16:creationId xmlns:a16="http://schemas.microsoft.com/office/drawing/2014/main" id="{AD82D225-B514-ACCA-0711-BC98F75CD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0" name="AutoShape 39" descr="Zeitungspapier">
                <a:extLst>
                  <a:ext uri="{FF2B5EF4-FFF2-40B4-BE49-F238E27FC236}">
                    <a16:creationId xmlns:a16="http://schemas.microsoft.com/office/drawing/2014/main" id="{DFFBE9B6-4D9F-70CB-A321-80302FC50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1" name="AutoShape 40" descr="Zeitungspapier">
                <a:extLst>
                  <a:ext uri="{FF2B5EF4-FFF2-40B4-BE49-F238E27FC236}">
                    <a16:creationId xmlns:a16="http://schemas.microsoft.com/office/drawing/2014/main" id="{32141577-6D1F-6338-C851-95BAFDD99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0287A7-B4BE-C54F-F89F-AAC63A5D99FA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DD7C109-7DA5-A67D-EED3-BA8D5B9E4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7" name="Picture 43" descr="Zage2">
                <a:extLst>
                  <a:ext uri="{FF2B5EF4-FFF2-40B4-BE49-F238E27FC236}">
                    <a16:creationId xmlns:a16="http://schemas.microsoft.com/office/drawing/2014/main" id="{D23A84D1-DF76-23A9-AE50-F875E8A48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99F32AB0-D7AA-FC11-80A3-676060309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9" name="AutoShape 45">
                <a:extLst>
                  <a:ext uri="{FF2B5EF4-FFF2-40B4-BE49-F238E27FC236}">
                    <a16:creationId xmlns:a16="http://schemas.microsoft.com/office/drawing/2014/main" id="{40D1E22A-8425-D524-B923-7088613D1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0" name="Rectangle 46" descr="Zeitungspapier">
                <a:extLst>
                  <a:ext uri="{FF2B5EF4-FFF2-40B4-BE49-F238E27FC236}">
                    <a16:creationId xmlns:a16="http://schemas.microsoft.com/office/drawing/2014/main" id="{1108948A-AA35-D0B0-2BC6-6CD0FF45C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7" descr="Zeitungspapier">
                <a:extLst>
                  <a:ext uri="{FF2B5EF4-FFF2-40B4-BE49-F238E27FC236}">
                    <a16:creationId xmlns:a16="http://schemas.microsoft.com/office/drawing/2014/main" id="{B2773EA9-503A-201D-2272-A91AFF0DE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AutoShape 48" descr="Zeitungspapier">
                <a:extLst>
                  <a:ext uri="{FF2B5EF4-FFF2-40B4-BE49-F238E27FC236}">
                    <a16:creationId xmlns:a16="http://schemas.microsoft.com/office/drawing/2014/main" id="{5EC5579D-2D30-61BD-D1D4-96650A00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9">
                <a:extLst>
                  <a:ext uri="{FF2B5EF4-FFF2-40B4-BE49-F238E27FC236}">
                    <a16:creationId xmlns:a16="http://schemas.microsoft.com/office/drawing/2014/main" id="{03EA9A2E-DFC3-A3BD-AC4C-0C9B7E8F6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50">
                <a:extLst>
                  <a:ext uri="{FF2B5EF4-FFF2-40B4-BE49-F238E27FC236}">
                    <a16:creationId xmlns:a16="http://schemas.microsoft.com/office/drawing/2014/main" id="{34E498F7-A495-7493-D6FB-EEA13C5F0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51">
                <a:extLst>
                  <a:ext uri="{FF2B5EF4-FFF2-40B4-BE49-F238E27FC236}">
                    <a16:creationId xmlns:a16="http://schemas.microsoft.com/office/drawing/2014/main" id="{E8BA3407-CD73-3E37-91F1-703930C08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2">
                <a:extLst>
                  <a:ext uri="{FF2B5EF4-FFF2-40B4-BE49-F238E27FC236}">
                    <a16:creationId xmlns:a16="http://schemas.microsoft.com/office/drawing/2014/main" id="{D993377D-8C46-D4DD-3ABB-41AA1EAC5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id="{AEA2DAAD-E234-5872-8982-1CAF972CA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4">
                <a:extLst>
                  <a:ext uri="{FF2B5EF4-FFF2-40B4-BE49-F238E27FC236}">
                    <a16:creationId xmlns:a16="http://schemas.microsoft.com/office/drawing/2014/main" id="{9277375C-7547-0266-D34C-15EDF0931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AutoShape 55">
                <a:extLst>
                  <a:ext uri="{FF2B5EF4-FFF2-40B4-BE49-F238E27FC236}">
                    <a16:creationId xmlns:a16="http://schemas.microsoft.com/office/drawing/2014/main" id="{D0EF7A86-C4E6-F3AF-6F3D-6438DBBFC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6">
                <a:extLst>
                  <a:ext uri="{FF2B5EF4-FFF2-40B4-BE49-F238E27FC236}">
                    <a16:creationId xmlns:a16="http://schemas.microsoft.com/office/drawing/2014/main" id="{12233101-9FB8-9DE4-C410-980374600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7">
                <a:extLst>
                  <a:ext uri="{FF2B5EF4-FFF2-40B4-BE49-F238E27FC236}">
                    <a16:creationId xmlns:a16="http://schemas.microsoft.com/office/drawing/2014/main" id="{BA73B8F6-598C-DAE1-772D-A83B3B7FE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8">
                <a:extLst>
                  <a:ext uri="{FF2B5EF4-FFF2-40B4-BE49-F238E27FC236}">
                    <a16:creationId xmlns:a16="http://schemas.microsoft.com/office/drawing/2014/main" id="{DB7BE4A5-2FAF-3BD7-7BA8-F45571AB0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Line 59">
                <a:extLst>
                  <a:ext uri="{FF2B5EF4-FFF2-40B4-BE49-F238E27FC236}">
                    <a16:creationId xmlns:a16="http://schemas.microsoft.com/office/drawing/2014/main" id="{0F601B2C-A34B-FEB0-7135-14BC16311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4" name="Line 60">
                <a:extLst>
                  <a:ext uri="{FF2B5EF4-FFF2-40B4-BE49-F238E27FC236}">
                    <a16:creationId xmlns:a16="http://schemas.microsoft.com/office/drawing/2014/main" id="{2527B19F-9462-4849-655D-0C1BB51D4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5" name="Line 61">
                <a:extLst>
                  <a:ext uri="{FF2B5EF4-FFF2-40B4-BE49-F238E27FC236}">
                    <a16:creationId xmlns:a16="http://schemas.microsoft.com/office/drawing/2014/main" id="{33072DE6-17D4-C311-79D0-E3EF1D152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4" name="Group 62">
              <a:extLst>
                <a:ext uri="{FF2B5EF4-FFF2-40B4-BE49-F238E27FC236}">
                  <a16:creationId xmlns:a16="http://schemas.microsoft.com/office/drawing/2014/main" id="{B5BCD413-A947-C4A0-923C-207E93B3E8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5" name="Line 63">
                <a:extLst>
                  <a:ext uri="{FF2B5EF4-FFF2-40B4-BE49-F238E27FC236}">
                    <a16:creationId xmlns:a16="http://schemas.microsoft.com/office/drawing/2014/main" id="{5757F6FE-F18D-A7A7-D9A5-2F1BCCEA75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Line 64">
                <a:extLst>
                  <a:ext uri="{FF2B5EF4-FFF2-40B4-BE49-F238E27FC236}">
                    <a16:creationId xmlns:a16="http://schemas.microsoft.com/office/drawing/2014/main" id="{9DF9D11F-C481-E6B5-C6B8-D1E294664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6491A52-C31A-18EC-A848-4B891ECB0EEA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AFB51C5-D51B-9631-BBAB-E304923C0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1" name="Picture 67" descr="Zage2">
                <a:extLst>
                  <a:ext uri="{FF2B5EF4-FFF2-40B4-BE49-F238E27FC236}">
                    <a16:creationId xmlns:a16="http://schemas.microsoft.com/office/drawing/2014/main" id="{822727FE-A9CF-6801-A9D9-2560D03014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Rectangle 68">
                <a:extLst>
                  <a:ext uri="{FF2B5EF4-FFF2-40B4-BE49-F238E27FC236}">
                    <a16:creationId xmlns:a16="http://schemas.microsoft.com/office/drawing/2014/main" id="{5BC4494D-6A0D-448F-6934-235996E5C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3" name="Rectangle 69">
                <a:extLst>
                  <a:ext uri="{FF2B5EF4-FFF2-40B4-BE49-F238E27FC236}">
                    <a16:creationId xmlns:a16="http://schemas.microsoft.com/office/drawing/2014/main" id="{984C3F39-13EF-54AC-5D93-22C34A975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4" name="AutoShape 70">
                <a:extLst>
                  <a:ext uri="{FF2B5EF4-FFF2-40B4-BE49-F238E27FC236}">
                    <a16:creationId xmlns:a16="http://schemas.microsoft.com/office/drawing/2014/main" id="{25CE8B52-A345-9EA4-EE4B-CCE6A4728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AutoShape 71">
                <a:extLst>
                  <a:ext uri="{FF2B5EF4-FFF2-40B4-BE49-F238E27FC236}">
                    <a16:creationId xmlns:a16="http://schemas.microsoft.com/office/drawing/2014/main" id="{ED1A28DD-4D22-B6CD-D58A-A4BD5C3A1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6" name="Group 72">
                <a:extLst>
                  <a:ext uri="{FF2B5EF4-FFF2-40B4-BE49-F238E27FC236}">
                    <a16:creationId xmlns:a16="http://schemas.microsoft.com/office/drawing/2014/main" id="{2117F405-0061-1031-3D0B-B6BEF3913F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4" name="Rectangle 73" descr="Zeitungspapier">
                  <a:extLst>
                    <a:ext uri="{FF2B5EF4-FFF2-40B4-BE49-F238E27FC236}">
                      <a16:creationId xmlns:a16="http://schemas.microsoft.com/office/drawing/2014/main" id="{ED7BA398-5125-17A0-5A38-B168BA41C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5" name="AutoShape 74" descr="Zeitungspapier">
                  <a:extLst>
                    <a:ext uri="{FF2B5EF4-FFF2-40B4-BE49-F238E27FC236}">
                      <a16:creationId xmlns:a16="http://schemas.microsoft.com/office/drawing/2014/main" id="{02C0133B-4AFA-E5B2-8A98-44BC3D694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6" name="AutoShape 75" descr="Zeitungspapier">
                  <a:extLst>
                    <a:ext uri="{FF2B5EF4-FFF2-40B4-BE49-F238E27FC236}">
                      <a16:creationId xmlns:a16="http://schemas.microsoft.com/office/drawing/2014/main" id="{BAF33505-141B-D240-024E-726EAD6AAA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7" name="AutoShape 76">
                <a:extLst>
                  <a:ext uri="{FF2B5EF4-FFF2-40B4-BE49-F238E27FC236}">
                    <a16:creationId xmlns:a16="http://schemas.microsoft.com/office/drawing/2014/main" id="{BD13152E-5B45-68E3-B0A7-94E8D72FB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8" name="AutoShape 77">
                <a:extLst>
                  <a:ext uri="{FF2B5EF4-FFF2-40B4-BE49-F238E27FC236}">
                    <a16:creationId xmlns:a16="http://schemas.microsoft.com/office/drawing/2014/main" id="{B8D02707-8083-03DB-04EA-71792C5E1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9" name="AutoShape 78">
                <a:extLst>
                  <a:ext uri="{FF2B5EF4-FFF2-40B4-BE49-F238E27FC236}">
                    <a16:creationId xmlns:a16="http://schemas.microsoft.com/office/drawing/2014/main" id="{C50AAA27-D53A-8134-D2D3-FD9A55F1D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9">
                <a:extLst>
                  <a:ext uri="{FF2B5EF4-FFF2-40B4-BE49-F238E27FC236}">
                    <a16:creationId xmlns:a16="http://schemas.microsoft.com/office/drawing/2014/main" id="{A3EF9DAA-6E57-FE91-DFAE-9475B5CD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80">
                <a:extLst>
                  <a:ext uri="{FF2B5EF4-FFF2-40B4-BE49-F238E27FC236}">
                    <a16:creationId xmlns:a16="http://schemas.microsoft.com/office/drawing/2014/main" id="{616C2E81-7CC5-D4C0-BDAE-4E628E4C3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81">
                <a:extLst>
                  <a:ext uri="{FF2B5EF4-FFF2-40B4-BE49-F238E27FC236}">
                    <a16:creationId xmlns:a16="http://schemas.microsoft.com/office/drawing/2014/main" id="{8AF03E03-9291-C01E-9213-42926C941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2">
                <a:extLst>
                  <a:ext uri="{FF2B5EF4-FFF2-40B4-BE49-F238E27FC236}">
                    <a16:creationId xmlns:a16="http://schemas.microsoft.com/office/drawing/2014/main" id="{E2FA0E67-2919-605B-5048-6DB23CE54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3">
                <a:extLst>
                  <a:ext uri="{FF2B5EF4-FFF2-40B4-BE49-F238E27FC236}">
                    <a16:creationId xmlns:a16="http://schemas.microsoft.com/office/drawing/2014/main" id="{1F71BABA-BCC2-CBEF-56BC-829EDD118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1D8B8D-51DA-505C-9A41-E62425D25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5">
                <a:extLst>
                  <a:ext uri="{FF2B5EF4-FFF2-40B4-BE49-F238E27FC236}">
                    <a16:creationId xmlns:a16="http://schemas.microsoft.com/office/drawing/2014/main" id="{C6711747-8DCC-5DAE-2779-2B53E0FF6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AutoShape 86">
                <a:extLst>
                  <a:ext uri="{FF2B5EF4-FFF2-40B4-BE49-F238E27FC236}">
                    <a16:creationId xmlns:a16="http://schemas.microsoft.com/office/drawing/2014/main" id="{5627D45B-2A8F-E705-5497-D4AE6E5CC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7">
                <a:extLst>
                  <a:ext uri="{FF2B5EF4-FFF2-40B4-BE49-F238E27FC236}">
                    <a16:creationId xmlns:a16="http://schemas.microsoft.com/office/drawing/2014/main" id="{72363791-F411-A02F-E9E6-6DA3CF1C4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8">
                <a:extLst>
                  <a:ext uri="{FF2B5EF4-FFF2-40B4-BE49-F238E27FC236}">
                    <a16:creationId xmlns:a16="http://schemas.microsoft.com/office/drawing/2014/main" id="{84EC775E-11B1-E3D2-CF2C-4C6EB9378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9">
                <a:extLst>
                  <a:ext uri="{FF2B5EF4-FFF2-40B4-BE49-F238E27FC236}">
                    <a16:creationId xmlns:a16="http://schemas.microsoft.com/office/drawing/2014/main" id="{79FF3B98-E198-750F-803C-1DE396455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Line 90">
                <a:extLst>
                  <a:ext uri="{FF2B5EF4-FFF2-40B4-BE49-F238E27FC236}">
                    <a16:creationId xmlns:a16="http://schemas.microsoft.com/office/drawing/2014/main" id="{D9F0B9A5-9737-C9AB-1494-9391A6BC9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" name="Line 91">
                <a:extLst>
                  <a:ext uri="{FF2B5EF4-FFF2-40B4-BE49-F238E27FC236}">
                    <a16:creationId xmlns:a16="http://schemas.microsoft.com/office/drawing/2014/main" id="{36961CEA-59EB-F6B1-03B8-E06B9309F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" name="Line 92">
                <a:extLst>
                  <a:ext uri="{FF2B5EF4-FFF2-40B4-BE49-F238E27FC236}">
                    <a16:creationId xmlns:a16="http://schemas.microsoft.com/office/drawing/2014/main" id="{B0B40E94-9B2F-A28A-AEF6-19C1F7913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8" name="Group 93">
              <a:extLst>
                <a:ext uri="{FF2B5EF4-FFF2-40B4-BE49-F238E27FC236}">
                  <a16:creationId xmlns:a16="http://schemas.microsoft.com/office/drawing/2014/main" id="{F19AFF84-488D-B2C1-F098-238B9CB6A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69" name="Line 94">
                <a:extLst>
                  <a:ext uri="{FF2B5EF4-FFF2-40B4-BE49-F238E27FC236}">
                    <a16:creationId xmlns:a16="http://schemas.microsoft.com/office/drawing/2014/main" id="{2176BA5B-9B1E-B2CE-1AC0-3972C769B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0" name="Line 95">
                <a:extLst>
                  <a:ext uri="{FF2B5EF4-FFF2-40B4-BE49-F238E27FC236}">
                    <a16:creationId xmlns:a16="http://schemas.microsoft.com/office/drawing/2014/main" id="{92C33494-29FC-363B-EEB2-A01F8025F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240B1DA-95FD-C88C-E4B4-F5CEE61FB58E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5F7838F-4674-58D0-DF7C-75BA16788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2" name="Picture 98" descr="Zage2">
                <a:extLst>
                  <a:ext uri="{FF2B5EF4-FFF2-40B4-BE49-F238E27FC236}">
                    <a16:creationId xmlns:a16="http://schemas.microsoft.com/office/drawing/2014/main" id="{8EADA025-86D9-0142-47D7-1E747BE566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" name="Rectangle 99">
                <a:extLst>
                  <a:ext uri="{FF2B5EF4-FFF2-40B4-BE49-F238E27FC236}">
                    <a16:creationId xmlns:a16="http://schemas.microsoft.com/office/drawing/2014/main" id="{664AE41A-F1F1-B61A-B4D9-CFB73658C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4" name="AutoShape 100">
                <a:extLst>
                  <a:ext uri="{FF2B5EF4-FFF2-40B4-BE49-F238E27FC236}">
                    <a16:creationId xmlns:a16="http://schemas.microsoft.com/office/drawing/2014/main" id="{7701D230-9A2F-63E2-D1DB-4993332F6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5" name="Rectangle 101" descr="Zeitungspapier">
                <a:extLst>
                  <a:ext uri="{FF2B5EF4-FFF2-40B4-BE49-F238E27FC236}">
                    <a16:creationId xmlns:a16="http://schemas.microsoft.com/office/drawing/2014/main" id="{15636501-8450-5599-B584-564AC127D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2" descr="Zeitungspapier">
                <a:extLst>
                  <a:ext uri="{FF2B5EF4-FFF2-40B4-BE49-F238E27FC236}">
                    <a16:creationId xmlns:a16="http://schemas.microsoft.com/office/drawing/2014/main" id="{DC9E2AC6-2DB1-5FE3-5557-2321C10B2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AutoShape 103" descr="Zeitungspapier">
                <a:extLst>
                  <a:ext uri="{FF2B5EF4-FFF2-40B4-BE49-F238E27FC236}">
                    <a16:creationId xmlns:a16="http://schemas.microsoft.com/office/drawing/2014/main" id="{BBAB842E-C3D5-8A23-1489-064BD94FE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4">
                <a:extLst>
                  <a:ext uri="{FF2B5EF4-FFF2-40B4-BE49-F238E27FC236}">
                    <a16:creationId xmlns:a16="http://schemas.microsoft.com/office/drawing/2014/main" id="{10137663-62A6-3701-29BB-240E0AA03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5">
                <a:extLst>
                  <a:ext uri="{FF2B5EF4-FFF2-40B4-BE49-F238E27FC236}">
                    <a16:creationId xmlns:a16="http://schemas.microsoft.com/office/drawing/2014/main" id="{4513D753-2E5C-3F0C-6806-7957668C0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6">
                <a:extLst>
                  <a:ext uri="{FF2B5EF4-FFF2-40B4-BE49-F238E27FC236}">
                    <a16:creationId xmlns:a16="http://schemas.microsoft.com/office/drawing/2014/main" id="{4B64AC6A-48C6-9422-24EE-0069EB45F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7">
                <a:extLst>
                  <a:ext uri="{FF2B5EF4-FFF2-40B4-BE49-F238E27FC236}">
                    <a16:creationId xmlns:a16="http://schemas.microsoft.com/office/drawing/2014/main" id="{B7F59361-C07C-87CE-424E-7186ED3D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Rectangle 108">
                <a:extLst>
                  <a:ext uri="{FF2B5EF4-FFF2-40B4-BE49-F238E27FC236}">
                    <a16:creationId xmlns:a16="http://schemas.microsoft.com/office/drawing/2014/main" id="{6D3BBCCC-AD60-9063-99F6-CCA5BA4BA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9">
                <a:extLst>
                  <a:ext uri="{FF2B5EF4-FFF2-40B4-BE49-F238E27FC236}">
                    <a16:creationId xmlns:a16="http://schemas.microsoft.com/office/drawing/2014/main" id="{5E2886CB-4972-85A1-4A62-D5E7AA16C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AutoShape 110">
                <a:extLst>
                  <a:ext uri="{FF2B5EF4-FFF2-40B4-BE49-F238E27FC236}">
                    <a16:creationId xmlns:a16="http://schemas.microsoft.com/office/drawing/2014/main" id="{CCAE43A0-E02B-3161-04F4-CC7733771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11">
                <a:extLst>
                  <a:ext uri="{FF2B5EF4-FFF2-40B4-BE49-F238E27FC236}">
                    <a16:creationId xmlns:a16="http://schemas.microsoft.com/office/drawing/2014/main" id="{A2449A6E-F8F5-C9C7-7AAB-6634E7564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2">
                <a:extLst>
                  <a:ext uri="{FF2B5EF4-FFF2-40B4-BE49-F238E27FC236}">
                    <a16:creationId xmlns:a16="http://schemas.microsoft.com/office/drawing/2014/main" id="{EED496FD-C989-2C72-AA18-242FF06FA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3">
                <a:extLst>
                  <a:ext uri="{FF2B5EF4-FFF2-40B4-BE49-F238E27FC236}">
                    <a16:creationId xmlns:a16="http://schemas.microsoft.com/office/drawing/2014/main" id="{DC6FCCE5-9156-1DBA-E132-74EB787DF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Line 114">
                <a:extLst>
                  <a:ext uri="{FF2B5EF4-FFF2-40B4-BE49-F238E27FC236}">
                    <a16:creationId xmlns:a16="http://schemas.microsoft.com/office/drawing/2014/main" id="{23E1FF46-AB0B-34C6-0C73-FB102CDCC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" name="Line 115">
                <a:extLst>
                  <a:ext uri="{FF2B5EF4-FFF2-40B4-BE49-F238E27FC236}">
                    <a16:creationId xmlns:a16="http://schemas.microsoft.com/office/drawing/2014/main" id="{0B597EDC-BB43-88AD-D7C8-248BE054B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Line 116">
                <a:extLst>
                  <a:ext uri="{FF2B5EF4-FFF2-40B4-BE49-F238E27FC236}">
                    <a16:creationId xmlns:a16="http://schemas.microsoft.com/office/drawing/2014/main" id="{B2322944-20B8-7D95-6931-70C90F978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9" name="Group 117">
              <a:extLst>
                <a:ext uri="{FF2B5EF4-FFF2-40B4-BE49-F238E27FC236}">
                  <a16:creationId xmlns:a16="http://schemas.microsoft.com/office/drawing/2014/main" id="{412E66F3-0F75-BFAE-1C57-E8969461B7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0" name="Line 118">
                <a:extLst>
                  <a:ext uri="{FF2B5EF4-FFF2-40B4-BE49-F238E27FC236}">
                    <a16:creationId xmlns:a16="http://schemas.microsoft.com/office/drawing/2014/main" id="{40D9CB83-2EB1-C042-FCD6-F7C9AF10D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Line 119">
                <a:extLst>
                  <a:ext uri="{FF2B5EF4-FFF2-40B4-BE49-F238E27FC236}">
                    <a16:creationId xmlns:a16="http://schemas.microsoft.com/office/drawing/2014/main" id="{1B9FE6EF-CB94-B578-37C9-FEDF959A2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1" name="Rectangle 125">
            <a:extLst>
              <a:ext uri="{FF2B5EF4-FFF2-40B4-BE49-F238E27FC236}">
                <a16:creationId xmlns:a16="http://schemas.microsoft.com/office/drawing/2014/main" id="{B9C0F771-8A1B-A33A-21E4-003373C5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2" name="Line 126">
            <a:extLst>
              <a:ext uri="{FF2B5EF4-FFF2-40B4-BE49-F238E27FC236}">
                <a16:creationId xmlns:a16="http://schemas.microsoft.com/office/drawing/2014/main" id="{525466DC-CEA2-4FE1-DF88-90B7008499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3" name="Line 127">
            <a:extLst>
              <a:ext uri="{FF2B5EF4-FFF2-40B4-BE49-F238E27FC236}">
                <a16:creationId xmlns:a16="http://schemas.microsoft.com/office/drawing/2014/main" id="{360E937C-8151-7A9A-854B-416A14AFE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4" name="Text Box 128">
            <a:extLst>
              <a:ext uri="{FF2B5EF4-FFF2-40B4-BE49-F238E27FC236}">
                <a16:creationId xmlns:a16="http://schemas.microsoft.com/office/drawing/2014/main" id="{5C51CF9B-F50D-6CD4-3091-70091F41559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5" name="Freeform 129">
            <a:extLst>
              <a:ext uri="{FF2B5EF4-FFF2-40B4-BE49-F238E27FC236}">
                <a16:creationId xmlns:a16="http://schemas.microsoft.com/office/drawing/2014/main" id="{046E7244-EDEA-DE54-E281-D3C00A2959A5}"/>
              </a:ext>
            </a:extLst>
          </p:cNvPr>
          <p:cNvSpPr>
            <a:spLocks/>
          </p:cNvSpPr>
          <p:nvPr/>
        </p:nvSpPr>
        <p:spPr bwMode="auto">
          <a:xfrm>
            <a:off x="1179513" y="1527175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Freeform 130">
            <a:extLst>
              <a:ext uri="{FF2B5EF4-FFF2-40B4-BE49-F238E27FC236}">
                <a16:creationId xmlns:a16="http://schemas.microsoft.com/office/drawing/2014/main" id="{461A165B-D800-A924-E697-D70605F3905B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7" name="Text Box 131">
            <a:extLst>
              <a:ext uri="{FF2B5EF4-FFF2-40B4-BE49-F238E27FC236}">
                <a16:creationId xmlns:a16="http://schemas.microsoft.com/office/drawing/2014/main" id="{724D46EA-826E-372F-6944-EAB55E5F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28" name="Group 132">
            <a:extLst>
              <a:ext uri="{FF2B5EF4-FFF2-40B4-BE49-F238E27FC236}">
                <a16:creationId xmlns:a16="http://schemas.microsoft.com/office/drawing/2014/main" id="{241E99D0-4679-7DD1-9600-EE5A19FD843B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29" name="Text Box 133">
              <a:extLst>
                <a:ext uri="{FF2B5EF4-FFF2-40B4-BE49-F238E27FC236}">
                  <a16:creationId xmlns:a16="http://schemas.microsoft.com/office/drawing/2014/main" id="{65643153-2703-3ACB-9848-3CC289D33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0" name="Line 134">
              <a:extLst>
                <a:ext uri="{FF2B5EF4-FFF2-40B4-BE49-F238E27FC236}">
                  <a16:creationId xmlns:a16="http://schemas.microsoft.com/office/drawing/2014/main" id="{1D293CD1-1147-492D-741F-6D57CF4A7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1" name="Line 135">
            <a:extLst>
              <a:ext uri="{FF2B5EF4-FFF2-40B4-BE49-F238E27FC236}">
                <a16:creationId xmlns:a16="http://schemas.microsoft.com/office/drawing/2014/main" id="{85011DAB-27F3-C752-C8F1-13948A6CA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2" name="Rectangle 136">
            <a:extLst>
              <a:ext uri="{FF2B5EF4-FFF2-40B4-BE49-F238E27FC236}">
                <a16:creationId xmlns:a16="http://schemas.microsoft.com/office/drawing/2014/main" id="{BEBCD19D-5726-26D3-B58A-8948808C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3" name="Rectangle 137">
            <a:extLst>
              <a:ext uri="{FF2B5EF4-FFF2-40B4-BE49-F238E27FC236}">
                <a16:creationId xmlns:a16="http://schemas.microsoft.com/office/drawing/2014/main" id="{3C72C08E-373E-CF60-E280-0F6C86587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4" name="Rectangle 138">
            <a:extLst>
              <a:ext uri="{FF2B5EF4-FFF2-40B4-BE49-F238E27FC236}">
                <a16:creationId xmlns:a16="http://schemas.microsoft.com/office/drawing/2014/main" id="{990DD0B1-CD8C-347A-3E7C-1AD1D3A7F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5" name="Rectangle 139">
            <a:extLst>
              <a:ext uri="{FF2B5EF4-FFF2-40B4-BE49-F238E27FC236}">
                <a16:creationId xmlns:a16="http://schemas.microsoft.com/office/drawing/2014/main" id="{A3742E47-AC0B-958F-F857-DE11333E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6" name="Rectangle 140">
            <a:extLst>
              <a:ext uri="{FF2B5EF4-FFF2-40B4-BE49-F238E27FC236}">
                <a16:creationId xmlns:a16="http://schemas.microsoft.com/office/drawing/2014/main" id="{BDBBF58D-6D45-C349-E199-0587FFA15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7" name="Rectangle 141">
            <a:extLst>
              <a:ext uri="{FF2B5EF4-FFF2-40B4-BE49-F238E27FC236}">
                <a16:creationId xmlns:a16="http://schemas.microsoft.com/office/drawing/2014/main" id="{1DF8C6A3-03E1-4476-D330-6D79DBD80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38" name="Rectangle 142">
            <a:extLst>
              <a:ext uri="{FF2B5EF4-FFF2-40B4-BE49-F238E27FC236}">
                <a16:creationId xmlns:a16="http://schemas.microsoft.com/office/drawing/2014/main" id="{1F817057-3469-BF63-D199-1AB355E4D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39" name="Rectangle 143">
            <a:extLst>
              <a:ext uri="{FF2B5EF4-FFF2-40B4-BE49-F238E27FC236}">
                <a16:creationId xmlns:a16="http://schemas.microsoft.com/office/drawing/2014/main" id="{65C0E8D3-6F50-058F-59AF-75A1C5E6F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0" name="Rectangle 144">
            <a:extLst>
              <a:ext uri="{FF2B5EF4-FFF2-40B4-BE49-F238E27FC236}">
                <a16:creationId xmlns:a16="http://schemas.microsoft.com/office/drawing/2014/main" id="{2C7E5F9B-3698-62E4-CD2D-0CC18A639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1" name="Rectangle 145">
            <a:extLst>
              <a:ext uri="{FF2B5EF4-FFF2-40B4-BE49-F238E27FC236}">
                <a16:creationId xmlns:a16="http://schemas.microsoft.com/office/drawing/2014/main" id="{4402DBA1-72C9-6040-A70E-AE2E98C50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2" name="Rectangle 146">
            <a:extLst>
              <a:ext uri="{FF2B5EF4-FFF2-40B4-BE49-F238E27FC236}">
                <a16:creationId xmlns:a16="http://schemas.microsoft.com/office/drawing/2014/main" id="{C976C9A5-B34D-16F5-0E97-60A1C7F5F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3" name="Rectangle 147">
            <a:extLst>
              <a:ext uri="{FF2B5EF4-FFF2-40B4-BE49-F238E27FC236}">
                <a16:creationId xmlns:a16="http://schemas.microsoft.com/office/drawing/2014/main" id="{A03FE333-876E-D379-482D-D2D6E1320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4" name="Rectangle 148">
            <a:extLst>
              <a:ext uri="{FF2B5EF4-FFF2-40B4-BE49-F238E27FC236}">
                <a16:creationId xmlns:a16="http://schemas.microsoft.com/office/drawing/2014/main" id="{ECC18AFC-AE9B-9F60-E17B-5DB0745A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5" name="Rectangle 149">
            <a:extLst>
              <a:ext uri="{FF2B5EF4-FFF2-40B4-BE49-F238E27FC236}">
                <a16:creationId xmlns:a16="http://schemas.microsoft.com/office/drawing/2014/main" id="{CF9E3530-1CBD-6B5E-57B5-2FC62927F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6" name="Rectangle 150">
            <a:extLst>
              <a:ext uri="{FF2B5EF4-FFF2-40B4-BE49-F238E27FC236}">
                <a16:creationId xmlns:a16="http://schemas.microsoft.com/office/drawing/2014/main" id="{4EAECF89-9613-FFB9-6A38-32038B07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7" name="Rectangle 151">
            <a:extLst>
              <a:ext uri="{FF2B5EF4-FFF2-40B4-BE49-F238E27FC236}">
                <a16:creationId xmlns:a16="http://schemas.microsoft.com/office/drawing/2014/main" id="{324561C8-CBE0-7762-D86A-01908DAF6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8" name="Rectangle 152">
            <a:extLst>
              <a:ext uri="{FF2B5EF4-FFF2-40B4-BE49-F238E27FC236}">
                <a16:creationId xmlns:a16="http://schemas.microsoft.com/office/drawing/2014/main" id="{D2C871E2-65CC-10E3-E011-10F795139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diagnose </a:t>
            </a:r>
          </a:p>
        </p:txBody>
      </p:sp>
      <p:sp>
        <p:nvSpPr>
          <p:cNvPr id="149" name="Rectangle 153">
            <a:extLst>
              <a:ext uri="{FF2B5EF4-FFF2-40B4-BE49-F238E27FC236}">
                <a16:creationId xmlns:a16="http://schemas.microsoft.com/office/drawing/2014/main" id="{663C39E8-A62C-EDD8-5113-A6C370355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0" name="Rectangle 154">
            <a:extLst>
              <a:ext uri="{FF2B5EF4-FFF2-40B4-BE49-F238E27FC236}">
                <a16:creationId xmlns:a16="http://schemas.microsoft.com/office/drawing/2014/main" id="{B6CE5BEC-D75A-0EB7-5CF0-CE998193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1" name="Rectangle 155">
            <a:extLst>
              <a:ext uri="{FF2B5EF4-FFF2-40B4-BE49-F238E27FC236}">
                <a16:creationId xmlns:a16="http://schemas.microsoft.com/office/drawing/2014/main" id="{35B38D74-07F2-05AF-CBA7-7448B3458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2" name="Rectangle 156">
            <a:extLst>
              <a:ext uri="{FF2B5EF4-FFF2-40B4-BE49-F238E27FC236}">
                <a16:creationId xmlns:a16="http://schemas.microsoft.com/office/drawing/2014/main" id="{6974EBA2-D706-8943-4722-3595B4156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3" name="Rectangle 157">
            <a:extLst>
              <a:ext uri="{FF2B5EF4-FFF2-40B4-BE49-F238E27FC236}">
                <a16:creationId xmlns:a16="http://schemas.microsoft.com/office/drawing/2014/main" id="{76BA0F70-C991-9292-C824-CEA9457A0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400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154" name="Rectangle 158">
            <a:extLst>
              <a:ext uri="{FF2B5EF4-FFF2-40B4-BE49-F238E27FC236}">
                <a16:creationId xmlns:a16="http://schemas.microsoft.com/office/drawing/2014/main" id="{2408238D-343D-7057-F347-C98D7044B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5" name="Rectangle 159">
            <a:extLst>
              <a:ext uri="{FF2B5EF4-FFF2-40B4-BE49-F238E27FC236}">
                <a16:creationId xmlns:a16="http://schemas.microsoft.com/office/drawing/2014/main" id="{6C4D363A-6FBD-5485-4B37-1F7EC79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6" name="Rectangle 160">
            <a:extLst>
              <a:ext uri="{FF2B5EF4-FFF2-40B4-BE49-F238E27FC236}">
                <a16:creationId xmlns:a16="http://schemas.microsoft.com/office/drawing/2014/main" id="{694FF9BC-A269-FFA9-5A74-BE3F484A9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7" name="Rectangle 161">
            <a:extLst>
              <a:ext uri="{FF2B5EF4-FFF2-40B4-BE49-F238E27FC236}">
                <a16:creationId xmlns:a16="http://schemas.microsoft.com/office/drawing/2014/main" id="{DAEEA532-2325-2009-77C0-2CB60D1C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8" name="Rectangle 162">
            <a:extLst>
              <a:ext uri="{FF2B5EF4-FFF2-40B4-BE49-F238E27FC236}">
                <a16:creationId xmlns:a16="http://schemas.microsoft.com/office/drawing/2014/main" id="{DC7879D5-3C3B-CE39-1984-63381F171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59" name="Rectangle 163">
            <a:extLst>
              <a:ext uri="{FF2B5EF4-FFF2-40B4-BE49-F238E27FC236}">
                <a16:creationId xmlns:a16="http://schemas.microsoft.com/office/drawing/2014/main" id="{020D2FF3-41CC-9AF1-6FFD-9C11FABB0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0" name="Text Box 164">
            <a:extLst>
              <a:ext uri="{FF2B5EF4-FFF2-40B4-BE49-F238E27FC236}">
                <a16:creationId xmlns:a16="http://schemas.microsoft.com/office/drawing/2014/main" id="{63D268DB-8ED6-40DA-6244-CF3BC8A23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1" name="Line 165">
            <a:extLst>
              <a:ext uri="{FF2B5EF4-FFF2-40B4-BE49-F238E27FC236}">
                <a16:creationId xmlns:a16="http://schemas.microsoft.com/office/drawing/2014/main" id="{BE4E82B8-E63B-7FA2-D97C-0566E00A9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" name="Line 166">
            <a:extLst>
              <a:ext uri="{FF2B5EF4-FFF2-40B4-BE49-F238E27FC236}">
                <a16:creationId xmlns:a16="http://schemas.microsoft.com/office/drawing/2014/main" id="{1431A7E1-C660-6B57-DD50-3130BDDC46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7">
            <a:extLst>
              <a:ext uri="{FF2B5EF4-FFF2-40B4-BE49-F238E27FC236}">
                <a16:creationId xmlns:a16="http://schemas.microsoft.com/office/drawing/2014/main" id="{D012C951-4E68-5A71-D54F-EF0379E53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Line 168">
            <a:extLst>
              <a:ext uri="{FF2B5EF4-FFF2-40B4-BE49-F238E27FC236}">
                <a16:creationId xmlns:a16="http://schemas.microsoft.com/office/drawing/2014/main" id="{2DB4EC95-29B4-7662-EF04-6021895A2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" name="Rectangle 169">
            <a:extLst>
              <a:ext uri="{FF2B5EF4-FFF2-40B4-BE49-F238E27FC236}">
                <a16:creationId xmlns:a16="http://schemas.microsoft.com/office/drawing/2014/main" id="{B51B1031-1215-492D-C081-97ED0EB64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6" name="Rectangle 170">
            <a:extLst>
              <a:ext uri="{FF2B5EF4-FFF2-40B4-BE49-F238E27FC236}">
                <a16:creationId xmlns:a16="http://schemas.microsoft.com/office/drawing/2014/main" id="{C34F6F59-07DD-2234-0904-BE14CFC3B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7" name="Rectangle 171">
            <a:extLst>
              <a:ext uri="{FF2B5EF4-FFF2-40B4-BE49-F238E27FC236}">
                <a16:creationId xmlns:a16="http://schemas.microsoft.com/office/drawing/2014/main" id="{D393F043-EE46-C154-A30F-2C063C4B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3703638"/>
            <a:ext cx="5840412" cy="3141662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68" name="Group 172">
            <a:extLst>
              <a:ext uri="{FF2B5EF4-FFF2-40B4-BE49-F238E27FC236}">
                <a16:creationId xmlns:a16="http://schemas.microsoft.com/office/drawing/2014/main" id="{BB7E0011-5E43-9147-F7F2-20F470084C3A}"/>
              </a:ext>
            </a:extLst>
          </p:cNvPr>
          <p:cNvGrpSpPr>
            <a:grpSpLocks/>
          </p:cNvGrpSpPr>
          <p:nvPr/>
        </p:nvGrpSpPr>
        <p:grpSpPr bwMode="auto">
          <a:xfrm>
            <a:off x="5573713" y="3835400"/>
            <a:ext cx="1073150" cy="563563"/>
            <a:chOff x="-250" y="2552"/>
            <a:chExt cx="676" cy="355"/>
          </a:xfrm>
        </p:grpSpPr>
        <p:sp>
          <p:nvSpPr>
            <p:cNvPr id="169" name="Rectangle 173">
              <a:extLst>
                <a:ext uri="{FF2B5EF4-FFF2-40B4-BE49-F238E27FC236}">
                  <a16:creationId xmlns:a16="http://schemas.microsoft.com/office/drawing/2014/main" id="{F2CE6A11-5522-08CD-015C-FA428FEE3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560"/>
              <a:ext cx="615" cy="347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70" name="Text Box 174">
              <a:extLst>
                <a:ext uri="{FF2B5EF4-FFF2-40B4-BE49-F238E27FC236}">
                  <a16:creationId xmlns:a16="http://schemas.microsoft.com/office/drawing/2014/main" id="{8735C71F-54E0-569A-BEE7-4DA934FD3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" y="2552"/>
              <a:ext cx="6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400" b="1">
                  <a:solidFill>
                    <a:srgbClr val="FFEB97"/>
                  </a:solidFill>
                  <a:latin typeface="Arial" panose="020B0604020202020204" pitchFamily="34" charset="0"/>
                </a:rPr>
                <a:t>ab Mitte November</a:t>
              </a:r>
            </a:p>
          </p:txBody>
        </p:sp>
      </p:grpSp>
      <p:sp>
        <p:nvSpPr>
          <p:cNvPr id="171" name="Line 175">
            <a:extLst>
              <a:ext uri="{FF2B5EF4-FFF2-40B4-BE49-F238E27FC236}">
                <a16:creationId xmlns:a16="http://schemas.microsoft.com/office/drawing/2014/main" id="{B649B33E-BF2D-7197-FDE7-F3CD34F7C4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4000" y="1662113"/>
            <a:ext cx="0" cy="51450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2" name="Rectangle 176">
            <a:extLst>
              <a:ext uri="{FF2B5EF4-FFF2-40B4-BE49-F238E27FC236}">
                <a16:creationId xmlns:a16="http://schemas.microsoft.com/office/drawing/2014/main" id="{8335E131-4D21-765A-EA5D-8D87FDA34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</p:spTree>
    <p:extLst>
      <p:ext uri="{BB962C8B-B14F-4D97-AF65-F5344CB8AC3E}">
        <p14:creationId xmlns:p14="http://schemas.microsoft.com/office/powerpoint/2010/main" val="2141818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3BACA-45C9-C32D-3D84-45772F46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sp>
        <p:nvSpPr>
          <p:cNvPr id="3" name="Rectangle 93">
            <a:extLst>
              <a:ext uri="{FF2B5EF4-FFF2-40B4-BE49-F238E27FC236}">
                <a16:creationId xmlns:a16="http://schemas.microsoft.com/office/drawing/2014/main" id="{456520A8-4329-9CE3-E636-C5DF71DD4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00213"/>
            <a:ext cx="8570913" cy="43926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id="{3A4127A3-B239-6C27-06FB-E32821088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16113"/>
            <a:ext cx="49133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Windeldiagnose Ende November</a:t>
            </a:r>
          </a:p>
          <a:p>
            <a:pPr>
              <a:spcBef>
                <a:spcPct val="30000"/>
              </a:spcBef>
            </a:pP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 natürlichen Milbenfall von 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&gt; 1 Varroa pro Tag 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eine </a:t>
            </a:r>
            <a:r>
              <a:rPr lang="de-DE" altLang="de-DE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Träufelbehandlung mit </a:t>
            </a:r>
          </a:p>
          <a:p>
            <a:pPr>
              <a:spcBef>
                <a:spcPct val="30000"/>
              </a:spcBef>
              <a:buFontTx/>
              <a:buNone/>
            </a:pPr>
            <a:r>
              <a:rPr lang="de-DE" altLang="de-DE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Oxalsäuredihydrat-Lösung</a:t>
            </a:r>
          </a:p>
        </p:txBody>
      </p:sp>
      <p:sp>
        <p:nvSpPr>
          <p:cNvPr id="5" name="Text Box 98">
            <a:extLst>
              <a:ext uri="{FF2B5EF4-FFF2-40B4-BE49-F238E27FC236}">
                <a16:creationId xmlns:a16="http://schemas.microsoft.com/office/drawing/2014/main" id="{79352B95-D017-07E8-F1BC-E05B7E071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125538"/>
            <a:ext cx="8316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400" i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Varroa-Bekämpfungskonzept wird komplettiert durch…</a:t>
            </a:r>
          </a:p>
        </p:txBody>
      </p:sp>
      <p:sp>
        <p:nvSpPr>
          <p:cNvPr id="6" name="Text Box 100">
            <a:extLst>
              <a:ext uri="{FF2B5EF4-FFF2-40B4-BE49-F238E27FC236}">
                <a16:creationId xmlns:a16="http://schemas.microsoft.com/office/drawing/2014/main" id="{95A254E7-3C5E-D118-9A78-0A9068969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076700"/>
            <a:ext cx="3024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5000"/>
              </a:lnSpc>
              <a:spcBef>
                <a:spcPct val="15000"/>
              </a:spcBef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MERKE: </a:t>
            </a:r>
          </a:p>
          <a:p>
            <a:pPr>
              <a:lnSpc>
                <a:spcPct val="125000"/>
              </a:lnSpc>
              <a:spcBef>
                <a:spcPct val="15000"/>
              </a:spcBef>
              <a:buFontTx/>
              <a:buNone/>
            </a:pPr>
            <a:r>
              <a:rPr lang="de-DE" altLang="de-DE" sz="1800">
                <a:latin typeface="Arial" panose="020B0604020202020204" pitchFamily="34" charset="0"/>
              </a:rPr>
              <a:t>Oxalsäure wirkt nur im brutfreien Zustand!</a:t>
            </a:r>
            <a:endParaRPr lang="de-DE" altLang="de-DE" sz="1800" b="1">
              <a:latin typeface="Arial" panose="020B0604020202020204" pitchFamily="34" charset="0"/>
            </a:endParaRPr>
          </a:p>
        </p:txBody>
      </p:sp>
      <p:pic>
        <p:nvPicPr>
          <p:cNvPr id="7" name="Picture 101" descr="Biene (transparent)">
            <a:extLst>
              <a:ext uri="{FF2B5EF4-FFF2-40B4-BE49-F238E27FC236}">
                <a16:creationId xmlns:a16="http://schemas.microsoft.com/office/drawing/2014/main" id="{CC08ECA9-FA27-D147-4077-BD21B875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10826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C:\Users\Fesseler\Desktop\Aumeier\Neu Aumeier\Bilder Aumeier klein\174.jpg">
            <a:extLst>
              <a:ext uri="{FF2B5EF4-FFF2-40B4-BE49-F238E27FC236}">
                <a16:creationId xmlns:a16="http://schemas.microsoft.com/office/drawing/2014/main" id="{1F19C713-99E0-7D95-4C8B-EA5CBB24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901825"/>
            <a:ext cx="352901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315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2ACDD-EC26-F20F-BEBD-0366F096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sp>
        <p:nvSpPr>
          <p:cNvPr id="3" name="Rectangle 176">
            <a:extLst>
              <a:ext uri="{FF2B5EF4-FFF2-40B4-BE49-F238E27FC236}">
                <a16:creationId xmlns:a16="http://schemas.microsoft.com/office/drawing/2014/main" id="{B99CF2C1-D976-11FD-D2ED-30A48787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52513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Wohin mit den alten Waben? </a:t>
            </a:r>
          </a:p>
        </p:txBody>
      </p:sp>
      <p:pic>
        <p:nvPicPr>
          <p:cNvPr id="4" name="Picture 9" descr="C:\Users\Fesseler\Desktop\Aumeier\Neu Aumeier\Bilder Aumeier klein\178.jpg">
            <a:extLst>
              <a:ext uri="{FF2B5EF4-FFF2-40B4-BE49-F238E27FC236}">
                <a16:creationId xmlns:a16="http://schemas.microsoft.com/office/drawing/2014/main" id="{25444E76-3078-22B8-3226-E81DDF064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687513"/>
            <a:ext cx="80660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28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49F43-78A7-EB1D-C905-C97BE3FF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BB982F2-A15E-AA3A-3823-7521B5F9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52513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Wohin mit den alten Waben? 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D077DAE-1754-6F67-3CF4-D1AF630A2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700213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  <a:t>„Natürliches“  </a:t>
            </a:r>
            <a:b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  <a:t>       Recycling…?</a:t>
            </a:r>
          </a:p>
        </p:txBody>
      </p:sp>
      <p:pic>
        <p:nvPicPr>
          <p:cNvPr id="5" name="Picture 9" descr="C:\Users\Fesseler\Desktop\Aumeier\Neu Aumeier\Bilder Aumeier klein\179.jpg">
            <a:extLst>
              <a:ext uri="{FF2B5EF4-FFF2-40B4-BE49-F238E27FC236}">
                <a16:creationId xmlns:a16="http://schemas.microsoft.com/office/drawing/2014/main" id="{A9667835-FF77-9A1B-2056-15DF568A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1554163"/>
            <a:ext cx="6002338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15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0A7FA-F652-56F5-7761-BF3409D1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BBC44-986A-12AE-6BE8-17C63697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3D10C4-9E71-5571-A4BD-817FF1ABF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09.30-10.45		Vorstellung Imkerverein</a:t>
            </a:r>
          </a:p>
          <a:p>
            <a:pPr marL="0" indent="0">
              <a:buNone/>
            </a:pPr>
            <a:r>
              <a:rPr lang="de-DE" dirty="0"/>
              <a:t>			Volksentwicklung im Jahresverlauf</a:t>
            </a:r>
          </a:p>
          <a:p>
            <a:pPr marL="0" indent="0">
              <a:buNone/>
            </a:pPr>
            <a:r>
              <a:rPr lang="de-DE" dirty="0"/>
              <a:t>10.45-11.00		Pause</a:t>
            </a:r>
          </a:p>
          <a:p>
            <a:pPr marL="0" indent="0">
              <a:buNone/>
            </a:pPr>
            <a:r>
              <a:rPr lang="de-DE" b="1" dirty="0"/>
              <a:t>11.00-12.30	</a:t>
            </a:r>
            <a:r>
              <a:rPr lang="de-DE" dirty="0"/>
              <a:t>	</a:t>
            </a:r>
            <a:r>
              <a:rPr lang="de-DE" b="1" dirty="0"/>
              <a:t>Völkerführung im Frühjahr</a:t>
            </a:r>
          </a:p>
          <a:p>
            <a:pPr marL="0" indent="0">
              <a:buNone/>
            </a:pPr>
            <a:r>
              <a:rPr lang="de-DE" dirty="0"/>
              <a:t>			Exkurs: Varroa</a:t>
            </a:r>
          </a:p>
          <a:p>
            <a:pPr marL="0" indent="0">
              <a:buNone/>
            </a:pPr>
            <a:r>
              <a:rPr lang="de-DE" dirty="0"/>
              <a:t>12.30-13.15		Mittagspause</a:t>
            </a:r>
          </a:p>
          <a:p>
            <a:pPr marL="0" indent="0">
              <a:buNone/>
            </a:pPr>
            <a:r>
              <a:rPr lang="de-DE" dirty="0"/>
              <a:t>13.15-14.45		Wachstum/Schwarmverhinderung</a:t>
            </a:r>
          </a:p>
          <a:p>
            <a:pPr marL="0" indent="0">
              <a:buNone/>
            </a:pPr>
            <a:r>
              <a:rPr lang="de-DE" dirty="0"/>
              <a:t>			Exkurs: </a:t>
            </a:r>
            <a:r>
              <a:rPr lang="de-DE" dirty="0" err="1"/>
              <a:t>Ablegerbildung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14.45-15.00 		Pause</a:t>
            </a:r>
          </a:p>
          <a:p>
            <a:pPr marL="0" indent="0">
              <a:buNone/>
            </a:pPr>
            <a:r>
              <a:rPr lang="de-DE" dirty="0"/>
              <a:t>15.00-16.00		Honigernte/Auffütterung</a:t>
            </a:r>
          </a:p>
        </p:txBody>
      </p:sp>
    </p:spTree>
    <p:extLst>
      <p:ext uri="{BB962C8B-B14F-4D97-AF65-F5344CB8AC3E}">
        <p14:creationId xmlns:p14="http://schemas.microsoft.com/office/powerpoint/2010/main" val="1917973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4670C-1ADE-4DC0-7E1C-FFA295B8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pic>
        <p:nvPicPr>
          <p:cNvPr id="3" name="Picture 13" descr="C:\Users\Fesseler\Desktop\Aumeier\Neu Aumeier\Bilder Aumeier klein\180.jpg">
            <a:extLst>
              <a:ext uri="{FF2B5EF4-FFF2-40B4-BE49-F238E27FC236}">
                <a16:creationId xmlns:a16="http://schemas.microsoft.com/office/drawing/2014/main" id="{0AAF4B4E-BE0C-8088-CCBF-5EEDA366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673225"/>
            <a:ext cx="62690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58CDE70B-8BF0-B924-391B-3DD065970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52513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Wohin mit den alten Waben? 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2198E42-C1BE-82E2-F026-75A3F8D6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700213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  <a:t>„Natürliches“  </a:t>
            </a:r>
            <a:b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</a:br>
            <a:r>
              <a:rPr lang="de-DE" altLang="de-DE" sz="2200">
                <a:solidFill>
                  <a:srgbClr val="CC3300"/>
                </a:solidFill>
                <a:latin typeface="Arial" panose="020B0604020202020204" pitchFamily="34" charset="0"/>
              </a:rPr>
              <a:t>       Recycling…?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67F0D0D9-F051-56B7-365C-81598D98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6346825"/>
            <a:ext cx="293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de-DE" altLang="de-DE" sz="2000">
                <a:latin typeface="Arial" panose="020B0604020202020204" pitchFamily="34" charset="0"/>
              </a:rPr>
              <a:t>Wachsmottenfraß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01D97CDA-2C72-C02C-5AD6-690D3B413EEF}"/>
              </a:ext>
            </a:extLst>
          </p:cNvPr>
          <p:cNvSpPr>
            <a:spLocks noChangeArrowheads="1"/>
          </p:cNvSpPr>
          <p:nvPr/>
        </p:nvSpPr>
        <p:spPr bwMode="auto">
          <a:xfrm rot="21328271">
            <a:off x="4140200" y="1700213"/>
            <a:ext cx="3825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  <a:latin typeface="Arial" panose="020B0604020202020204" pitchFamily="34" charset="0"/>
              </a:rPr>
              <a:t>Sauerei! Gestank!</a:t>
            </a:r>
          </a:p>
        </p:txBody>
      </p:sp>
      <p:pic>
        <p:nvPicPr>
          <p:cNvPr id="8" name="Picture 17" descr="C:\Users\Fesseler\Desktop\Aumeier\Neu Aumeier\Bilder Aumeier klein\181.jpg">
            <a:extLst>
              <a:ext uri="{FF2B5EF4-FFF2-40B4-BE49-F238E27FC236}">
                <a16:creationId xmlns:a16="http://schemas.microsoft.com/office/drawing/2014/main" id="{8BBD4D0F-2FBD-0B8B-DB94-53EA37680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843213"/>
            <a:ext cx="24066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:\Users\Fesseler\Desktop\Aumeier\Neu Aumeier\Bilder Aumeier klein\182.jpg">
            <a:extLst>
              <a:ext uri="{FF2B5EF4-FFF2-40B4-BE49-F238E27FC236}">
                <a16:creationId xmlns:a16="http://schemas.microsoft.com/office/drawing/2014/main" id="{A8B928D0-7661-F20A-217B-A3FF1D5C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045075"/>
            <a:ext cx="28352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0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8DBCF-293C-6840-9407-61D54110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D639389-A407-1CA5-069F-610A492DE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52513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Wachsrecycling durch den Imker</a:t>
            </a:r>
          </a:p>
        </p:txBody>
      </p:sp>
      <p:pic>
        <p:nvPicPr>
          <p:cNvPr id="4" name="Picture 10" descr="C:\Users\Fesseler\Desktop\Aumeier\Neu Aumeier\Bilder Aumeier klein\183.jpg">
            <a:extLst>
              <a:ext uri="{FF2B5EF4-FFF2-40B4-BE49-F238E27FC236}">
                <a16:creationId xmlns:a16="http://schemas.microsoft.com/office/drawing/2014/main" id="{CA6276FE-5E03-BB1E-4DCE-DE8A46B7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557338"/>
            <a:ext cx="30432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C:\Users\Fesseler\Desktop\Aumeier\Neu Aumeier\Bilder Aumeier klein\184.jpg">
            <a:extLst>
              <a:ext uri="{FF2B5EF4-FFF2-40B4-BE49-F238E27FC236}">
                <a16:creationId xmlns:a16="http://schemas.microsoft.com/office/drawing/2014/main" id="{B8A77C9A-7393-CE67-3C93-1A43D904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1500188"/>
            <a:ext cx="43053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:\Users\Fesseler\Desktop\Aumeier\Neu Aumeier\Bilder Aumeier klein\185.jpg">
            <a:extLst>
              <a:ext uri="{FF2B5EF4-FFF2-40B4-BE49-F238E27FC236}">
                <a16:creationId xmlns:a16="http://schemas.microsoft.com/office/drawing/2014/main" id="{DFEE2646-3376-0EEE-C4DB-8C625148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3990975"/>
            <a:ext cx="36877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550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1155C-3489-C7FB-018D-E9AD3E4CF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pic>
        <p:nvPicPr>
          <p:cNvPr id="3" name="Picture 26" descr="C:\Users\Fesseler\Desktop\Aumeier\Neu Aumeier\Bilder Aumeier klein\186b.jpg">
            <a:extLst>
              <a:ext uri="{FF2B5EF4-FFF2-40B4-BE49-F238E27FC236}">
                <a16:creationId xmlns:a16="http://schemas.microsoft.com/office/drawing/2014/main" id="{4354AB50-07C7-0D49-BCF5-766B8D97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674813"/>
            <a:ext cx="498475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C:\Users\Fesseler\Desktop\Aumeier\Neu Aumeier\Bilder Aumeier klein\186,1.jpg">
            <a:extLst>
              <a:ext uri="{FF2B5EF4-FFF2-40B4-BE49-F238E27FC236}">
                <a16:creationId xmlns:a16="http://schemas.microsoft.com/office/drawing/2014/main" id="{3052A97A-32E1-AEEB-714B-4081A2E1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r="6651"/>
          <a:stretch>
            <a:fillRect/>
          </a:stretch>
        </p:blipFill>
        <p:spPr bwMode="auto">
          <a:xfrm>
            <a:off x="4872038" y="1501775"/>
            <a:ext cx="37465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B28D111-69CE-1E8E-D9A4-F6F0EFA56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052513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3300"/>
                </a:solidFill>
                <a:latin typeface="Arial" panose="020B0604020202020204" pitchFamily="34" charset="0"/>
              </a:rPr>
              <a:t>Wachsrecycling durch den Imker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158BCBB5-AA43-9733-3BEB-0EA818223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076950"/>
            <a:ext cx="42481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Klotz aus dem Wabenschmelzer</a:t>
            </a:r>
          </a:p>
        </p:txBody>
      </p:sp>
      <p:pic>
        <p:nvPicPr>
          <p:cNvPr id="7" name="Picture 28" descr="C:\Users\Fesseler\Desktop\Aumeier\Neu Aumeier\Bilder Aumeier klein\186a.jpg">
            <a:extLst>
              <a:ext uri="{FF2B5EF4-FFF2-40B4-BE49-F238E27FC236}">
                <a16:creationId xmlns:a16="http://schemas.microsoft.com/office/drawing/2014/main" id="{43BC6D59-AF98-0BB9-C449-B8E9C7C7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95463"/>
            <a:ext cx="47148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>
            <a:extLst>
              <a:ext uri="{FF2B5EF4-FFF2-40B4-BE49-F238E27FC236}">
                <a16:creationId xmlns:a16="http://schemas.microsoft.com/office/drawing/2014/main" id="{57427748-7FAD-3A59-49BB-DE280812DD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60588" y="1857375"/>
            <a:ext cx="3563937" cy="17287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5 w 21600"/>
              <a:gd name="T19" fmla="*/ 3154 h 21600"/>
              <a:gd name="T20" fmla="*/ 18435 w 21600"/>
              <a:gd name="T21" fmla="*/ 18446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549" y="10765"/>
                </a:moveTo>
                <a:cubicBezTo>
                  <a:pt x="19531" y="5946"/>
                  <a:pt x="15619" y="2050"/>
                  <a:pt x="10800" y="2050"/>
                </a:cubicBezTo>
                <a:cubicBezTo>
                  <a:pt x="5967" y="2050"/>
                  <a:pt x="2050" y="5967"/>
                  <a:pt x="2050" y="10800"/>
                </a:cubicBezTo>
                <a:cubicBezTo>
                  <a:pt x="2049" y="10868"/>
                  <a:pt x="2050" y="10937"/>
                  <a:pt x="2052" y="11006"/>
                </a:cubicBezTo>
                <a:lnTo>
                  <a:pt x="3" y="11054"/>
                </a:lnTo>
                <a:cubicBezTo>
                  <a:pt x="1" y="10969"/>
                  <a:pt x="0" y="1088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48" y="-1"/>
                  <a:pt x="21576" y="4809"/>
                  <a:pt x="21599" y="10758"/>
                </a:cubicBezTo>
                <a:lnTo>
                  <a:pt x="24299" y="10747"/>
                </a:lnTo>
                <a:lnTo>
                  <a:pt x="20588" y="14487"/>
                </a:lnTo>
                <a:lnTo>
                  <a:pt x="16849" y="10776"/>
                </a:lnTo>
                <a:lnTo>
                  <a:pt x="19549" y="1076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Picture 29" descr="C:\Users\Fesseler\Desktop\Aumeier\Neu Aumeier\Bilder Aumeier klein\187.jpg">
            <a:extLst>
              <a:ext uri="{FF2B5EF4-FFF2-40B4-BE49-F238E27FC236}">
                <a16:creationId xmlns:a16="http://schemas.microsoft.com/office/drawing/2014/main" id="{B9F08419-0E61-1162-19BD-6B2AF64F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143000"/>
            <a:ext cx="392906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>
            <a:extLst>
              <a:ext uri="{FF2B5EF4-FFF2-40B4-BE49-F238E27FC236}">
                <a16:creationId xmlns:a16="http://schemas.microsoft.com/office/drawing/2014/main" id="{00DC0CC0-6390-CE3A-79D2-031530493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621665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Strumpfhose sofort vom Eimerrand lösen und aufhängen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CBBE27C5-3798-5409-A791-0FAA96B6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786438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latin typeface="Arial  "/>
              </a:rPr>
              <a:t>in einen Eimer mit Strumpfhosen-Sieb schütten</a:t>
            </a:r>
          </a:p>
        </p:txBody>
      </p:sp>
      <p:pic>
        <p:nvPicPr>
          <p:cNvPr id="12" name="Picture 30" descr="C:\Users\Fesseler\Desktop\Aumeier\Neu Aumeier\Bilder Aumeier klein\186c.jpg">
            <a:extLst>
              <a:ext uri="{FF2B5EF4-FFF2-40B4-BE49-F238E27FC236}">
                <a16:creationId xmlns:a16="http://schemas.microsoft.com/office/drawing/2014/main" id="{DCE88439-F26A-9259-38BA-92F5B328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931863"/>
            <a:ext cx="43894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3">
            <a:extLst>
              <a:ext uri="{FF2B5EF4-FFF2-40B4-BE49-F238E27FC236}">
                <a16:creationId xmlns:a16="http://schemas.microsoft.com/office/drawing/2014/main" id="{2B82A7E7-A4CC-2F86-300C-EFD5CC2B1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6027738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  <a:latin typeface="Arial  "/>
              </a:rPr>
              <a:t>nach einem Tag: glücklicher Imker stürzt sauberen Wachsblock aus Eimer</a:t>
            </a:r>
          </a:p>
        </p:txBody>
      </p:sp>
    </p:spTree>
    <p:extLst>
      <p:ext uri="{BB962C8B-B14F-4D97-AF65-F5344CB8AC3E}">
        <p14:creationId xmlns:p14="http://schemas.microsoft.com/office/powerpoint/2010/main" val="23603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7E7B5-6CA7-C132-4E2F-5DAA7EB2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pic>
        <p:nvPicPr>
          <p:cNvPr id="4" name="Picture 6" descr="C:\Users\Fesseler\Desktop\Aumeier\Neu Aumeier\Bilder Aumeier klein\173.jpg">
            <a:extLst>
              <a:ext uri="{FF2B5EF4-FFF2-40B4-BE49-F238E27FC236}">
                <a16:creationId xmlns:a16="http://schemas.microsoft.com/office/drawing/2014/main" id="{673BD4DF-90C5-C42E-E480-C3A2519A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754094"/>
            <a:ext cx="7981772" cy="59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0BDE8B13-3E35-C6A4-4574-1B3C6237CD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6711" y="3141450"/>
            <a:ext cx="1258238" cy="2750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 panose="020B0A04020102020204" pitchFamily="34" charset="0"/>
              </a:rPr>
              <a:t>STARK</a:t>
            </a: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748D754-47E6-6794-7281-0DD26D59F7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6711" y="3748644"/>
            <a:ext cx="1152923" cy="2738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 panose="020B0A04020102020204" pitchFamily="34" charset="0"/>
              </a:rPr>
              <a:t>SATT</a:t>
            </a:r>
          </a:p>
        </p:txBody>
      </p:sp>
      <p:sp>
        <p:nvSpPr>
          <p:cNvPr id="7" name="WordArt 8">
            <a:extLst>
              <a:ext uri="{FF2B5EF4-FFF2-40B4-BE49-F238E27FC236}">
                <a16:creationId xmlns:a16="http://schemas.microsoft.com/office/drawing/2014/main" id="{2F436C7E-26F6-030A-9AE6-3D733FCDB0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6711" y="4411658"/>
            <a:ext cx="1655941" cy="2738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 panose="020B0A04020102020204" pitchFamily="34" charset="0"/>
              </a:rPr>
              <a:t>GESUND</a:t>
            </a:r>
          </a:p>
        </p:txBody>
      </p:sp>
    </p:spTree>
    <p:extLst>
      <p:ext uri="{BB962C8B-B14F-4D97-AF65-F5344CB8AC3E}">
        <p14:creationId xmlns:p14="http://schemas.microsoft.com/office/powerpoint/2010/main" val="1223700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5C3AA-CB8F-8A3F-0161-0B5A0CCA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Entwicklungszeiten der Bienenwesen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419314C-1AE6-C85E-2815-6F815E84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924175"/>
            <a:ext cx="554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 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 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 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 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 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9pPr>
          </a:lstStyle>
          <a:p>
            <a:pPr algn="l"/>
            <a:r>
              <a:rPr lang="de-DE" altLang="de-DE" sz="2000" b="1" dirty="0">
                <a:latin typeface="Arial" panose="020B0604020202020204" pitchFamily="34" charset="0"/>
              </a:rPr>
              <a:t>Königin              Arbeiterin                 Drohn</a:t>
            </a:r>
          </a:p>
        </p:txBody>
      </p:sp>
      <p:grpSp>
        <p:nvGrpSpPr>
          <p:cNvPr id="4" name="Group 76">
            <a:extLst>
              <a:ext uri="{FF2B5EF4-FFF2-40B4-BE49-F238E27FC236}">
                <a16:creationId xmlns:a16="http://schemas.microsoft.com/office/drawing/2014/main" id="{2BC5439F-C786-C296-D195-C22731F18586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3932238"/>
            <a:ext cx="1993900" cy="762000"/>
            <a:chOff x="135" y="2686"/>
            <a:chExt cx="1256" cy="480"/>
          </a:xfrm>
        </p:grpSpPr>
        <p:sp>
          <p:nvSpPr>
            <p:cNvPr id="5" name="Text Box 38">
              <a:extLst>
                <a:ext uri="{FF2B5EF4-FFF2-40B4-BE49-F238E27FC236}">
                  <a16:creationId xmlns:a16="http://schemas.microsoft.com/office/drawing/2014/main" id="{4847E12C-85FA-7C32-1FCA-0870331E7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" y="2798"/>
              <a:ext cx="63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de-DE" sz="2200" b="1">
                  <a:solidFill>
                    <a:srgbClr val="FF0000"/>
                  </a:solidFill>
                  <a:latin typeface="Arial" panose="020B0604020202020204" pitchFamily="34" charset="0"/>
                </a:rPr>
                <a:t>Larve</a:t>
              </a:r>
            </a:p>
          </p:txBody>
        </p:sp>
        <p:pic>
          <p:nvPicPr>
            <p:cNvPr id="6" name="Picture 40" descr="Larve_queen">
              <a:extLst>
                <a:ext uri="{FF2B5EF4-FFF2-40B4-BE49-F238E27FC236}">
                  <a16:creationId xmlns:a16="http://schemas.microsoft.com/office/drawing/2014/main" id="{135AC12C-1A8D-D95F-022D-8974E68A7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" y="2686"/>
              <a:ext cx="597" cy="480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  <p:grpSp>
        <p:nvGrpSpPr>
          <p:cNvPr id="7" name="Group 78">
            <a:extLst>
              <a:ext uri="{FF2B5EF4-FFF2-40B4-BE49-F238E27FC236}">
                <a16:creationId xmlns:a16="http://schemas.microsoft.com/office/drawing/2014/main" id="{7DA37A72-3BF2-A7F4-578B-4A56A37C8476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4784725"/>
            <a:ext cx="2071687" cy="1139825"/>
            <a:chOff x="95" y="3214"/>
            <a:chExt cx="1305" cy="718"/>
          </a:xfrm>
        </p:grpSpPr>
        <p:sp>
          <p:nvSpPr>
            <p:cNvPr id="8" name="Text Box 39">
              <a:extLst>
                <a:ext uri="{FF2B5EF4-FFF2-40B4-BE49-F238E27FC236}">
                  <a16:creationId xmlns:a16="http://schemas.microsoft.com/office/drawing/2014/main" id="{345EEA4F-6059-2095-A01A-08BCDA91E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3374"/>
              <a:ext cx="70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de-DE" sz="2200" b="1">
                  <a:solidFill>
                    <a:srgbClr val="993366"/>
                  </a:solidFill>
                  <a:latin typeface="Arial" panose="020B0604020202020204" pitchFamily="34" charset="0"/>
                </a:rPr>
                <a:t>Puppe</a:t>
              </a:r>
            </a:p>
          </p:txBody>
        </p:sp>
        <p:pic>
          <p:nvPicPr>
            <p:cNvPr id="9" name="Picture 41" descr="Puppe5">
              <a:extLst>
                <a:ext uri="{FF2B5EF4-FFF2-40B4-BE49-F238E27FC236}">
                  <a16:creationId xmlns:a16="http://schemas.microsoft.com/office/drawing/2014/main" id="{A1E25799-CC71-43DF-D1BB-43B3CBC47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9"/>
            <a:stretch>
              <a:fillRect/>
            </a:stretch>
          </p:blipFill>
          <p:spPr bwMode="auto">
            <a:xfrm>
              <a:off x="797" y="3214"/>
              <a:ext cx="603" cy="718"/>
            </a:xfrm>
            <a:prstGeom prst="rect">
              <a:avLst/>
            </a:prstGeom>
            <a:noFill/>
            <a:ln w="38100">
              <a:solidFill>
                <a:srgbClr val="99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77">
            <a:extLst>
              <a:ext uri="{FF2B5EF4-FFF2-40B4-BE49-F238E27FC236}">
                <a16:creationId xmlns:a16="http://schemas.microsoft.com/office/drawing/2014/main" id="{6785C321-590D-08B3-1C78-E5679693A1E8}"/>
              </a:ext>
            </a:extLst>
          </p:cNvPr>
          <p:cNvGrpSpPr>
            <a:grpSpLocks/>
          </p:cNvGrpSpPr>
          <p:nvPr/>
        </p:nvGrpSpPr>
        <p:grpSpPr bwMode="auto">
          <a:xfrm>
            <a:off x="227013" y="3317875"/>
            <a:ext cx="1984375" cy="515938"/>
            <a:chOff x="143" y="2145"/>
            <a:chExt cx="1250" cy="325"/>
          </a:xfrm>
        </p:grpSpPr>
        <p:sp>
          <p:nvSpPr>
            <p:cNvPr id="11" name="Text Box 37">
              <a:extLst>
                <a:ext uri="{FF2B5EF4-FFF2-40B4-BE49-F238E27FC236}">
                  <a16:creationId xmlns:a16="http://schemas.microsoft.com/office/drawing/2014/main" id="{5DB8C1B3-53B6-20A9-6AD5-FE59B67D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" y="2173"/>
              <a:ext cx="63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de-DE" altLang="de-DE" sz="2200" b="1">
                  <a:solidFill>
                    <a:srgbClr val="FF9900"/>
                  </a:solidFill>
                  <a:latin typeface="Arial" panose="020B0604020202020204" pitchFamily="34" charset="0"/>
                </a:rPr>
                <a:t>Ei</a:t>
              </a:r>
            </a:p>
          </p:txBody>
        </p:sp>
        <p:pic>
          <p:nvPicPr>
            <p:cNvPr id="12" name="Picture 63" descr="ei3">
              <a:extLst>
                <a:ext uri="{FF2B5EF4-FFF2-40B4-BE49-F238E27FC236}">
                  <a16:creationId xmlns:a16="http://schemas.microsoft.com/office/drawing/2014/main" id="{DA7EFD14-CA2E-30D8-933C-87F780AC6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0" t="67795" r="51131" b="12141"/>
            <a:stretch>
              <a:fillRect/>
            </a:stretch>
          </p:blipFill>
          <p:spPr bwMode="auto">
            <a:xfrm>
              <a:off x="797" y="2145"/>
              <a:ext cx="596" cy="325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91">
            <a:extLst>
              <a:ext uri="{FF2B5EF4-FFF2-40B4-BE49-F238E27FC236}">
                <a16:creationId xmlns:a16="http://schemas.microsoft.com/office/drawing/2014/main" id="{B82956CD-C9F4-2C4D-E301-4A376DABFEFF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3284538"/>
            <a:ext cx="5400675" cy="590550"/>
            <a:chOff x="1746" y="2069"/>
            <a:chExt cx="3402" cy="372"/>
          </a:xfrm>
        </p:grpSpPr>
        <p:grpSp>
          <p:nvGrpSpPr>
            <p:cNvPr id="14" name="Group 66">
              <a:extLst>
                <a:ext uri="{FF2B5EF4-FFF2-40B4-BE49-F238E27FC236}">
                  <a16:creationId xmlns:a16="http://schemas.microsoft.com/office/drawing/2014/main" id="{7A671BE9-2BF3-D43B-C499-6B9E25FA5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6" y="2069"/>
              <a:ext cx="771" cy="372"/>
              <a:chOff x="1692" y="2287"/>
              <a:chExt cx="771" cy="372"/>
            </a:xfrm>
          </p:grpSpPr>
          <p:sp>
            <p:nvSpPr>
              <p:cNvPr id="21" name="Rectangle 62">
                <a:extLst>
                  <a:ext uri="{FF2B5EF4-FFF2-40B4-BE49-F238E27FC236}">
                    <a16:creationId xmlns:a16="http://schemas.microsoft.com/office/drawing/2014/main" id="{7FA9426E-A4C8-4044-9D80-4FD565DAF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" y="2296"/>
                <a:ext cx="771" cy="36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22" name="Text Box 12">
                <a:extLst>
                  <a:ext uri="{FF2B5EF4-FFF2-40B4-BE49-F238E27FC236}">
                    <a16:creationId xmlns:a16="http://schemas.microsoft.com/office/drawing/2014/main" id="{78AD757B-FDD3-8155-B75E-A703CE6B1D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287"/>
                <a:ext cx="24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de-DE" altLang="de-DE" sz="3200" b="1">
                    <a:solidFill>
                      <a:srgbClr val="FFEB97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5" name="Group 67">
              <a:extLst>
                <a:ext uri="{FF2B5EF4-FFF2-40B4-BE49-F238E27FC236}">
                  <a16:creationId xmlns:a16="http://schemas.microsoft.com/office/drawing/2014/main" id="{C025B217-A771-6AB2-7347-1F4B87E3AB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2069"/>
              <a:ext cx="771" cy="372"/>
              <a:chOff x="1692" y="2287"/>
              <a:chExt cx="771" cy="372"/>
            </a:xfrm>
          </p:grpSpPr>
          <p:sp>
            <p:nvSpPr>
              <p:cNvPr id="19" name="Rectangle 68">
                <a:extLst>
                  <a:ext uri="{FF2B5EF4-FFF2-40B4-BE49-F238E27FC236}">
                    <a16:creationId xmlns:a16="http://schemas.microsoft.com/office/drawing/2014/main" id="{028BDA96-E3E6-72A9-8033-3381A3988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" y="2296"/>
                <a:ext cx="771" cy="36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20" name="Text Box 69">
                <a:extLst>
                  <a:ext uri="{FF2B5EF4-FFF2-40B4-BE49-F238E27FC236}">
                    <a16:creationId xmlns:a16="http://schemas.microsoft.com/office/drawing/2014/main" id="{641928A6-4EEB-DF64-8C73-88983361A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287"/>
                <a:ext cx="24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de-DE" altLang="de-DE" sz="3200" b="1">
                    <a:solidFill>
                      <a:srgbClr val="FFEB97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6" name="Group 70">
              <a:extLst>
                <a:ext uri="{FF2B5EF4-FFF2-40B4-BE49-F238E27FC236}">
                  <a16:creationId xmlns:a16="http://schemas.microsoft.com/office/drawing/2014/main" id="{91230D2B-9774-CE27-5537-A36066C4B4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2069"/>
              <a:ext cx="771" cy="372"/>
              <a:chOff x="1692" y="2287"/>
              <a:chExt cx="771" cy="372"/>
            </a:xfrm>
          </p:grpSpPr>
          <p:sp>
            <p:nvSpPr>
              <p:cNvPr id="17" name="Rectangle 71">
                <a:extLst>
                  <a:ext uri="{FF2B5EF4-FFF2-40B4-BE49-F238E27FC236}">
                    <a16:creationId xmlns:a16="http://schemas.microsoft.com/office/drawing/2014/main" id="{AB063C82-1D6E-77AB-EBCF-AD69BEDF6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" y="2296"/>
                <a:ext cx="771" cy="363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18" name="Text Box 72">
                <a:extLst>
                  <a:ext uri="{FF2B5EF4-FFF2-40B4-BE49-F238E27FC236}">
                    <a16:creationId xmlns:a16="http://schemas.microsoft.com/office/drawing/2014/main" id="{24615123-CD4D-5E6A-FC20-C7BA7CF87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" y="2287"/>
                <a:ext cx="24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de-DE" altLang="de-DE" sz="3200" b="1">
                    <a:solidFill>
                      <a:srgbClr val="FFEB97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3" name="Group 92">
            <a:extLst>
              <a:ext uri="{FF2B5EF4-FFF2-40B4-BE49-F238E27FC236}">
                <a16:creationId xmlns:a16="http://schemas.microsoft.com/office/drawing/2014/main" id="{8611FA4D-3931-A870-7295-62EB39EF7D6B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3889375"/>
            <a:ext cx="5400675" cy="1036638"/>
            <a:chOff x="1746" y="2450"/>
            <a:chExt cx="3402" cy="653"/>
          </a:xfrm>
        </p:grpSpPr>
        <p:sp>
          <p:nvSpPr>
            <p:cNvPr id="24" name="Rectangle 74">
              <a:extLst>
                <a:ext uri="{FF2B5EF4-FFF2-40B4-BE49-F238E27FC236}">
                  <a16:creationId xmlns:a16="http://schemas.microsoft.com/office/drawing/2014/main" id="{AA3CBDAD-3270-804C-DE9C-D93864A56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450"/>
              <a:ext cx="771" cy="51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5" name="Text Box 75">
              <a:extLst>
                <a:ext uri="{FF2B5EF4-FFF2-40B4-BE49-F238E27FC236}">
                  <a16:creationId xmlns:a16="http://schemas.microsoft.com/office/drawing/2014/main" id="{DA5EF219-3D4F-01F5-AF8E-1123E1FC6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" y="2502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26" name="Rectangle 79">
              <a:extLst>
                <a:ext uri="{FF2B5EF4-FFF2-40B4-BE49-F238E27FC236}">
                  <a16:creationId xmlns:a16="http://schemas.microsoft.com/office/drawing/2014/main" id="{D5DBF0A8-58DC-5624-3E79-B1F20464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450"/>
              <a:ext cx="771" cy="6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7" name="Text Box 80">
              <a:extLst>
                <a:ext uri="{FF2B5EF4-FFF2-40B4-BE49-F238E27FC236}">
                  <a16:creationId xmlns:a16="http://schemas.microsoft.com/office/drawing/2014/main" id="{CBB8C0F0-403A-22EC-BFEA-E9A78A216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1" y="2556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28" name="Rectangle 81">
              <a:extLst>
                <a:ext uri="{FF2B5EF4-FFF2-40B4-BE49-F238E27FC236}">
                  <a16:creationId xmlns:a16="http://schemas.microsoft.com/office/drawing/2014/main" id="{3BCF4D03-9077-7F06-88C5-4602F685E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2450"/>
              <a:ext cx="771" cy="6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9" name="Text Box 82">
              <a:extLst>
                <a:ext uri="{FF2B5EF4-FFF2-40B4-BE49-F238E27FC236}">
                  <a16:creationId xmlns:a16="http://schemas.microsoft.com/office/drawing/2014/main" id="{02D6A34C-0714-7EB0-F02B-DEB929CAB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" y="2593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0" name="Group 93">
            <a:extLst>
              <a:ext uri="{FF2B5EF4-FFF2-40B4-BE49-F238E27FC236}">
                <a16:creationId xmlns:a16="http://schemas.microsoft.com/office/drawing/2014/main" id="{00D9FFC5-083B-12B2-2030-811929B957ED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4724400"/>
            <a:ext cx="5400675" cy="1584325"/>
            <a:chOff x="1746" y="2976"/>
            <a:chExt cx="3402" cy="998"/>
          </a:xfrm>
        </p:grpSpPr>
        <p:sp>
          <p:nvSpPr>
            <p:cNvPr id="31" name="Rectangle 83">
              <a:extLst>
                <a:ext uri="{FF2B5EF4-FFF2-40B4-BE49-F238E27FC236}">
                  <a16:creationId xmlns:a16="http://schemas.microsoft.com/office/drawing/2014/main" id="{37B50A66-E8D8-315F-EE8C-16FA3E0A5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976"/>
              <a:ext cx="771" cy="636"/>
            </a:xfrm>
            <a:prstGeom prst="rect">
              <a:avLst/>
            </a:prstGeom>
            <a:solidFill>
              <a:srgbClr val="CC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32" name="Text Box 84">
              <a:extLst>
                <a:ext uri="{FF2B5EF4-FFF2-40B4-BE49-F238E27FC236}">
                  <a16:creationId xmlns:a16="http://schemas.microsoft.com/office/drawing/2014/main" id="{3BE0D9A8-AC31-8C38-A56E-DF2E31DA4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" y="3085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33" name="Rectangle 85">
              <a:extLst>
                <a:ext uri="{FF2B5EF4-FFF2-40B4-BE49-F238E27FC236}">
                  <a16:creationId xmlns:a16="http://schemas.microsoft.com/office/drawing/2014/main" id="{8CAAAE9C-0B38-5166-DD31-25DD8FD65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3067"/>
              <a:ext cx="771" cy="771"/>
            </a:xfrm>
            <a:prstGeom prst="rect">
              <a:avLst/>
            </a:prstGeom>
            <a:solidFill>
              <a:srgbClr val="CC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34" name="Text Box 86">
              <a:extLst>
                <a:ext uri="{FF2B5EF4-FFF2-40B4-BE49-F238E27FC236}">
                  <a16:creationId xmlns:a16="http://schemas.microsoft.com/office/drawing/2014/main" id="{9D82F48F-1FED-E39F-2B5A-92EF24478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0" y="3249"/>
              <a:ext cx="4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35" name="Rectangle 87">
              <a:extLst>
                <a:ext uri="{FF2B5EF4-FFF2-40B4-BE49-F238E27FC236}">
                  <a16:creationId xmlns:a16="http://schemas.microsoft.com/office/drawing/2014/main" id="{9EA8B080-5A6B-7C19-5F89-283A987B0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3112"/>
              <a:ext cx="771" cy="862"/>
            </a:xfrm>
            <a:prstGeom prst="rect">
              <a:avLst/>
            </a:prstGeom>
            <a:solidFill>
              <a:srgbClr val="CC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36" name="Text Box 88">
              <a:extLst>
                <a:ext uri="{FF2B5EF4-FFF2-40B4-BE49-F238E27FC236}">
                  <a16:creationId xmlns:a16="http://schemas.microsoft.com/office/drawing/2014/main" id="{19CD03AB-EE87-2CFD-15DA-337830B03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" y="3330"/>
              <a:ext cx="4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3200" b="1">
                  <a:solidFill>
                    <a:srgbClr val="FFEB97"/>
                  </a:solidFill>
                  <a:latin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37" name="Group 94">
            <a:extLst>
              <a:ext uri="{FF2B5EF4-FFF2-40B4-BE49-F238E27FC236}">
                <a16:creationId xmlns:a16="http://schemas.microsoft.com/office/drawing/2014/main" id="{A16203F8-9668-D911-38BC-8D05BD04DBF0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5805488"/>
            <a:ext cx="7934325" cy="936625"/>
            <a:chOff x="114" y="3657"/>
            <a:chExt cx="4998" cy="590"/>
          </a:xfrm>
        </p:grpSpPr>
        <p:sp>
          <p:nvSpPr>
            <p:cNvPr id="38" name="Text Box 43">
              <a:extLst>
                <a:ext uri="{FF2B5EF4-FFF2-40B4-BE49-F238E27FC236}">
                  <a16:creationId xmlns:a16="http://schemas.microsoft.com/office/drawing/2014/main" id="{D86E1547-BD99-54B9-61A2-EBDC84EB7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" y="3793"/>
              <a:ext cx="1677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/>
              <a:r>
                <a:rPr lang="de-DE" altLang="de-DE" sz="1800" b="1" dirty="0">
                  <a:solidFill>
                    <a:srgbClr val="003366"/>
                  </a:solidFill>
                  <a:latin typeface="Arial" panose="020B0604020202020204" pitchFamily="34" charset="0"/>
                </a:rPr>
                <a:t>Schlupf erwachsene Biene nach…</a:t>
              </a:r>
            </a:p>
          </p:txBody>
        </p:sp>
        <p:sp>
          <p:nvSpPr>
            <p:cNvPr id="39" name="WordArt 45">
              <a:extLst>
                <a:ext uri="{FF2B5EF4-FFF2-40B4-BE49-F238E27FC236}">
                  <a16:creationId xmlns:a16="http://schemas.microsoft.com/office/drawing/2014/main" id="{DBAE78F5-3DB9-C418-9F13-19BDC729243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73" y="3657"/>
              <a:ext cx="726" cy="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de-DE" sz="1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Tagen</a:t>
              </a:r>
            </a:p>
          </p:txBody>
        </p:sp>
        <p:sp>
          <p:nvSpPr>
            <p:cNvPr id="40" name="WordArt 89">
              <a:extLst>
                <a:ext uri="{FF2B5EF4-FFF2-40B4-BE49-F238E27FC236}">
                  <a16:creationId xmlns:a16="http://schemas.microsoft.com/office/drawing/2014/main" id="{C2025B60-1969-77D3-4C69-BDF91CFC851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34" y="3893"/>
              <a:ext cx="726" cy="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de-DE" sz="1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 Tagen</a:t>
              </a:r>
            </a:p>
          </p:txBody>
        </p:sp>
        <p:sp>
          <p:nvSpPr>
            <p:cNvPr id="41" name="WordArt 90">
              <a:extLst>
                <a:ext uri="{FF2B5EF4-FFF2-40B4-BE49-F238E27FC236}">
                  <a16:creationId xmlns:a16="http://schemas.microsoft.com/office/drawing/2014/main" id="{9D8BF1FA-774D-E78E-6D5E-CB646C3830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86" y="4029"/>
              <a:ext cx="726" cy="2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de-DE" sz="18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Tagen</a:t>
              </a:r>
            </a:p>
          </p:txBody>
        </p:sp>
      </p:grpSp>
      <p:sp>
        <p:nvSpPr>
          <p:cNvPr id="42" name="Text Box 36">
            <a:extLst>
              <a:ext uri="{FF2B5EF4-FFF2-40B4-BE49-F238E27FC236}">
                <a16:creationId xmlns:a16="http://schemas.microsoft.com/office/drawing/2014/main" id="{DF368C8D-09B0-8885-8E02-A567F9BB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39825"/>
            <a:ext cx="1800225" cy="1928813"/>
          </a:xfrm>
          <a:prstGeom prst="rect">
            <a:avLst/>
          </a:prstGeom>
          <a:solidFill>
            <a:srgbClr val="FFEB9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 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 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 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 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 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9pPr>
          </a:lstStyle>
          <a:p>
            <a:r>
              <a:rPr lang="de-DE" altLang="de-DE" sz="2200" b="1" dirty="0">
                <a:latin typeface="Felix Titling" panose="04060505060202020A04" pitchFamily="82" charset="0"/>
              </a:rPr>
              <a:t>„</a:t>
            </a:r>
            <a:r>
              <a:rPr lang="de-DE" altLang="de-DE" sz="3200" b="1" dirty="0">
                <a:latin typeface="Felix Titling" panose="04060505060202020A04" pitchFamily="82" charset="0"/>
              </a:rPr>
              <a:t>3-5-8 </a:t>
            </a:r>
          </a:p>
          <a:p>
            <a:r>
              <a:rPr lang="de-DE" altLang="de-DE" sz="2200" b="1" dirty="0">
                <a:latin typeface="Felix Titling" panose="04060505060202020A04" pitchFamily="82" charset="0"/>
              </a:rPr>
              <a:t>und die Königin ist gemacht!“</a:t>
            </a:r>
          </a:p>
        </p:txBody>
      </p:sp>
      <p:pic>
        <p:nvPicPr>
          <p:cNvPr id="43" name="Picture 50" descr="C:\Users\Fesseler\Desktop\Aumeier\Neu Aumeier\Bilder Aumeier klein\063.jpg">
            <a:extLst>
              <a:ext uri="{FF2B5EF4-FFF2-40B4-BE49-F238E27FC236}">
                <a16:creationId xmlns:a16="http://schemas.microsoft.com/office/drawing/2014/main" id="{74108DDD-0BA6-CFA6-C65E-E36A509C5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071563"/>
            <a:ext cx="20637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1" descr="C:\Users\Fesseler\Desktop\Aumeier\Neu Aumeier\Bilder Aumeier klein\064.jpg">
            <a:extLst>
              <a:ext uri="{FF2B5EF4-FFF2-40B4-BE49-F238E27FC236}">
                <a16:creationId xmlns:a16="http://schemas.microsoft.com/office/drawing/2014/main" id="{74935E66-591E-1CC2-227F-AA1DED5DA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1071563"/>
            <a:ext cx="20431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2" descr="C:\Users\Fesseler\Desktop\Aumeier\Neu Aumeier\Bilder Aumeier klein\065.jpg">
            <a:extLst>
              <a:ext uri="{FF2B5EF4-FFF2-40B4-BE49-F238E27FC236}">
                <a16:creationId xmlns:a16="http://schemas.microsoft.com/office/drawing/2014/main" id="{4B7D5AD7-6A7B-6500-1999-DB170756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071563"/>
            <a:ext cx="21875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90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E21E534-14EC-DC7D-F329-D56D827E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39728">
            <a:off x="3259620" y="4362460"/>
            <a:ext cx="3086615" cy="10465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4CD9F1-134F-7858-9DF9-DE379286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Imkergrundausrüstung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3B30B6-996F-1F06-5F2F-4A6ACFA5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056" y="3673412"/>
            <a:ext cx="2980984" cy="27365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97D818C-C03A-64F7-F431-B5AD7B5D9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15" y="3429000"/>
            <a:ext cx="2984827" cy="30482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9CBAE0-8A29-1E05-8290-2F63E9C5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80" y="1153465"/>
            <a:ext cx="2984827" cy="23786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4815EA-089C-9847-7065-089BFDF07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36751">
            <a:off x="995638" y="1675864"/>
            <a:ext cx="2774749" cy="13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144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C3B38-3872-47EE-D1D6-E1BD2B09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Bienenbeuten</a:t>
            </a:r>
          </a:p>
        </p:txBody>
      </p:sp>
      <p:pic>
        <p:nvPicPr>
          <p:cNvPr id="3" name="Picture 2" descr="Klotzbeute – Wikipedia">
            <a:extLst>
              <a:ext uri="{FF2B5EF4-FFF2-40B4-BE49-F238E27FC236}">
                <a16:creationId xmlns:a16="http://schemas.microsoft.com/office/drawing/2014/main" id="{54578D68-B999-0C84-693F-DF17D81B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41" y="3845135"/>
            <a:ext cx="1897495" cy="21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üneburger Stülper&quot; Images – Browse 18 Stock Photos, Vectors, and Video |  Adobe Stock">
            <a:extLst>
              <a:ext uri="{FF2B5EF4-FFF2-40B4-BE49-F238E27FC236}">
                <a16:creationId xmlns:a16="http://schemas.microsoft.com/office/drawing/2014/main" id="{AFC369CA-B6E0-AC75-5871-6FBED0DC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6" y="846173"/>
            <a:ext cx="3252355" cy="21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onnemann Kleintiergerätebau">
            <a:extLst>
              <a:ext uri="{FF2B5EF4-FFF2-40B4-BE49-F238E27FC236}">
                <a16:creationId xmlns:a16="http://schemas.microsoft.com/office/drawing/2014/main" id="{E9E44E6C-3669-5AF5-D2C0-E119E87F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3" y="3895690"/>
            <a:ext cx="3323775" cy="21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remer Warmbau Lagerbeuten in Bayern - Amberg | eBay Kleinanzeigen ist  jetzt Kleinanzeigen">
            <a:extLst>
              <a:ext uri="{FF2B5EF4-FFF2-40B4-BE49-F238E27FC236}">
                <a16:creationId xmlns:a16="http://schemas.microsoft.com/office/drawing/2014/main" id="{B8FB284B-6353-4386-E869-4868403B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 r="972" b="7953"/>
          <a:stretch/>
        </p:blipFill>
        <p:spPr bwMode="auto">
          <a:xfrm>
            <a:off x="3725859" y="3895690"/>
            <a:ext cx="2008815" cy="21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Bienenbeute und Bienenbeuten, Beutentypen und Beutearten.">
            <a:extLst>
              <a:ext uri="{FF2B5EF4-FFF2-40B4-BE49-F238E27FC236}">
                <a16:creationId xmlns:a16="http://schemas.microsoft.com/office/drawing/2014/main" id="{DF3B6CDE-81CA-F216-BEDF-61AA29FFF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5" b="2126"/>
          <a:stretch/>
        </p:blipFill>
        <p:spPr bwMode="auto">
          <a:xfrm>
            <a:off x="4785463" y="846172"/>
            <a:ext cx="3323225" cy="21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BD8FE7-2A15-F04E-FB72-FE55D709DDCD}"/>
              </a:ext>
            </a:extLst>
          </p:cNvPr>
          <p:cNvSpPr txBox="1"/>
          <p:nvPr/>
        </p:nvSpPr>
        <p:spPr>
          <a:xfrm>
            <a:off x="6609641" y="6035040"/>
            <a:ext cx="18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Klotzbeute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1F7C04-C110-358E-2030-4DFB265CF31A}"/>
              </a:ext>
            </a:extLst>
          </p:cNvPr>
          <p:cNvSpPr txBox="1"/>
          <p:nvPr/>
        </p:nvSpPr>
        <p:spPr>
          <a:xfrm>
            <a:off x="179523" y="6035040"/>
            <a:ext cx="332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Lagerbeute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16BF0BB-61CF-DD51-690D-F9A4033649C2}"/>
              </a:ext>
            </a:extLst>
          </p:cNvPr>
          <p:cNvSpPr txBox="1"/>
          <p:nvPr/>
        </p:nvSpPr>
        <p:spPr>
          <a:xfrm>
            <a:off x="266846" y="3040711"/>
            <a:ext cx="323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Strohbeute / </a:t>
            </a:r>
            <a:r>
              <a:rPr lang="de-DE" b="1" dirty="0" err="1"/>
              <a:t>Stülper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EFD2CBA-6A2F-0257-84C7-FC3B3A85A11E}"/>
              </a:ext>
            </a:extLst>
          </p:cNvPr>
          <p:cNvSpPr txBox="1"/>
          <p:nvPr/>
        </p:nvSpPr>
        <p:spPr>
          <a:xfrm>
            <a:off x="4785463" y="3037622"/>
            <a:ext cx="332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Magazinbeute</a:t>
            </a:r>
          </a:p>
        </p:txBody>
      </p:sp>
    </p:spTree>
    <p:extLst>
      <p:ext uri="{BB962C8B-B14F-4D97-AF65-F5344CB8AC3E}">
        <p14:creationId xmlns:p14="http://schemas.microsoft.com/office/powerpoint/2010/main" val="4100381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79">
            <a:extLst>
              <a:ext uri="{FF2B5EF4-FFF2-40B4-BE49-F238E27FC236}">
                <a16:creationId xmlns:a16="http://schemas.microsoft.com/office/drawing/2014/main" id="{B2D3DBFC-0769-8E1E-A776-ADB7E5282AD0}"/>
              </a:ext>
            </a:extLst>
          </p:cNvPr>
          <p:cNvGrpSpPr>
            <a:grpSpLocks/>
          </p:cNvGrpSpPr>
          <p:nvPr/>
        </p:nvGrpSpPr>
        <p:grpSpPr bwMode="auto">
          <a:xfrm>
            <a:off x="916291" y="1589088"/>
            <a:ext cx="7610475" cy="4144962"/>
            <a:chOff x="431" y="981"/>
            <a:chExt cx="4794" cy="2611"/>
          </a:xfrm>
        </p:grpSpPr>
        <p:sp>
          <p:nvSpPr>
            <p:cNvPr id="66" name="Rectangle 80">
              <a:extLst>
                <a:ext uri="{FF2B5EF4-FFF2-40B4-BE49-F238E27FC236}">
                  <a16:creationId xmlns:a16="http://schemas.microsoft.com/office/drawing/2014/main" id="{E608E8B3-2F82-D90D-2D08-71B9803F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989"/>
              <a:ext cx="4762" cy="244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67" name="Picture 81">
              <a:extLst>
                <a:ext uri="{FF2B5EF4-FFF2-40B4-BE49-F238E27FC236}">
                  <a16:creationId xmlns:a16="http://schemas.microsoft.com/office/drawing/2014/main" id="{9928F371-B976-8EF9-6AF1-7F81B26C1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981"/>
              <a:ext cx="4794" cy="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05741DA-ABF8-F8D9-2478-9322CD35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Grundausstattung – welche Beute?</a:t>
            </a:r>
          </a:p>
        </p:txBody>
      </p:sp>
      <p:pic>
        <p:nvPicPr>
          <p:cNvPr id="69" name="Picture 2" descr="C:\Users\Fesseler\Desktop\Aumeier\Neu Aumeier\Bilder Aumeier klein\041.jpg">
            <a:extLst>
              <a:ext uri="{FF2B5EF4-FFF2-40B4-BE49-F238E27FC236}">
                <a16:creationId xmlns:a16="http://schemas.microsoft.com/office/drawing/2014/main" id="{1A03451C-AF8C-B194-B25D-90C18838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286000"/>
            <a:ext cx="528637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8">
            <a:extLst>
              <a:ext uri="{FF2B5EF4-FFF2-40B4-BE49-F238E27FC236}">
                <a16:creationId xmlns:a16="http://schemas.microsoft.com/office/drawing/2014/main" id="{47D536DA-AC68-901D-50F5-B8728C30098D}"/>
              </a:ext>
            </a:extLst>
          </p:cNvPr>
          <p:cNvGrpSpPr>
            <a:grpSpLocks/>
          </p:cNvGrpSpPr>
          <p:nvPr/>
        </p:nvGrpSpPr>
        <p:grpSpPr bwMode="auto">
          <a:xfrm>
            <a:off x="252413" y="2876550"/>
            <a:ext cx="4751387" cy="2857500"/>
            <a:chOff x="159" y="1812"/>
            <a:chExt cx="2993" cy="1800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21AD95EF-293C-67FF-4190-44C7EA850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" y="1812"/>
              <a:ext cx="1057" cy="1800"/>
              <a:chOff x="1882" y="1616"/>
              <a:chExt cx="1225" cy="1996"/>
            </a:xfrm>
          </p:grpSpPr>
          <p:grpSp>
            <p:nvGrpSpPr>
              <p:cNvPr id="31" name="Group 12">
                <a:extLst>
                  <a:ext uri="{FF2B5EF4-FFF2-40B4-BE49-F238E27FC236}">
                    <a16:creationId xmlns:a16="http://schemas.microsoft.com/office/drawing/2014/main" id="{FF86A387-4BDC-BC2A-089E-F416B673E1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3" y="2976"/>
                <a:ext cx="1090" cy="636"/>
                <a:chOff x="1973" y="2976"/>
                <a:chExt cx="1090" cy="636"/>
              </a:xfrm>
            </p:grpSpPr>
            <p:sp>
              <p:nvSpPr>
                <p:cNvPr id="55" name="Rectangle 13">
                  <a:extLst>
                    <a:ext uri="{FF2B5EF4-FFF2-40B4-BE49-F238E27FC236}">
                      <a16:creationId xmlns:a16="http://schemas.microsoft.com/office/drawing/2014/main" id="{078E3945-11F6-17A8-07F6-AEAC2F98D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3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6" name="Rectangle 14">
                  <a:extLst>
                    <a:ext uri="{FF2B5EF4-FFF2-40B4-BE49-F238E27FC236}">
                      <a16:creationId xmlns:a16="http://schemas.microsoft.com/office/drawing/2014/main" id="{F820F0D5-BE2F-4828-02C2-05885AF81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6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7" name="Rectangle 15">
                  <a:extLst>
                    <a:ext uri="{FF2B5EF4-FFF2-40B4-BE49-F238E27FC236}">
                      <a16:creationId xmlns:a16="http://schemas.microsoft.com/office/drawing/2014/main" id="{4339D71A-EA4B-C2DF-8195-37182CCA2A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8" name="Rectangle 16">
                  <a:extLst>
                    <a:ext uri="{FF2B5EF4-FFF2-40B4-BE49-F238E27FC236}">
                      <a16:creationId xmlns:a16="http://schemas.microsoft.com/office/drawing/2014/main" id="{77933DB5-01BD-D196-B5DB-EF235E279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3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9" name="Rectangle 17">
                  <a:extLst>
                    <a:ext uri="{FF2B5EF4-FFF2-40B4-BE49-F238E27FC236}">
                      <a16:creationId xmlns:a16="http://schemas.microsoft.com/office/drawing/2014/main" id="{64A5868E-0132-2EC3-EC3D-DE3144CB6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7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60" name="Rectangle 18">
                  <a:extLst>
                    <a:ext uri="{FF2B5EF4-FFF2-40B4-BE49-F238E27FC236}">
                      <a16:creationId xmlns:a16="http://schemas.microsoft.com/office/drawing/2014/main" id="{D1EE1F8A-58DC-D36B-35AE-7E1529C2E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0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61" name="Rectangle 19">
                  <a:extLst>
                    <a:ext uri="{FF2B5EF4-FFF2-40B4-BE49-F238E27FC236}">
                      <a16:creationId xmlns:a16="http://schemas.microsoft.com/office/drawing/2014/main" id="{407D486F-CB52-73ED-675E-EF9A5A308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4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62" name="Rectangle 20">
                  <a:extLst>
                    <a:ext uri="{FF2B5EF4-FFF2-40B4-BE49-F238E27FC236}">
                      <a16:creationId xmlns:a16="http://schemas.microsoft.com/office/drawing/2014/main" id="{22DF66D5-95EA-0B34-A1D8-BCF6618FC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63" name="Rectangle 21">
                  <a:extLst>
                    <a:ext uri="{FF2B5EF4-FFF2-40B4-BE49-F238E27FC236}">
                      <a16:creationId xmlns:a16="http://schemas.microsoft.com/office/drawing/2014/main" id="{3C05E9BD-CFAA-8EED-C1E1-D85C80AC65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1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64" name="Rectangle 22">
                  <a:extLst>
                    <a:ext uri="{FF2B5EF4-FFF2-40B4-BE49-F238E27FC236}">
                      <a16:creationId xmlns:a16="http://schemas.microsoft.com/office/drawing/2014/main" id="{09F0384E-7EB8-A9FE-D9AF-42029AED2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5" y="2976"/>
                  <a:ext cx="68" cy="636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</p:grpSp>
          <p:grpSp>
            <p:nvGrpSpPr>
              <p:cNvPr id="32" name="Group 23">
                <a:extLst>
                  <a:ext uri="{FF2B5EF4-FFF2-40B4-BE49-F238E27FC236}">
                    <a16:creationId xmlns:a16="http://schemas.microsoft.com/office/drawing/2014/main" id="{5C56DB1D-DB80-D4B7-4CA8-8D54D33AFF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1" y="2296"/>
                <a:ext cx="1090" cy="636"/>
                <a:chOff x="1973" y="2976"/>
                <a:chExt cx="1090" cy="636"/>
              </a:xfrm>
            </p:grpSpPr>
            <p:sp>
              <p:nvSpPr>
                <p:cNvPr id="45" name="Rectangle 24">
                  <a:extLst>
                    <a:ext uri="{FF2B5EF4-FFF2-40B4-BE49-F238E27FC236}">
                      <a16:creationId xmlns:a16="http://schemas.microsoft.com/office/drawing/2014/main" id="{65660EB9-0382-B5D7-20EA-F7FD5DE0B5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3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6" name="Rectangle 25">
                  <a:extLst>
                    <a:ext uri="{FF2B5EF4-FFF2-40B4-BE49-F238E27FC236}">
                      <a16:creationId xmlns:a16="http://schemas.microsoft.com/office/drawing/2014/main" id="{2B11FBAA-0B71-0155-DF3C-724E78977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6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A5328DE1-1B03-412F-4443-A25D2B34B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4A7C20F2-6785-9556-00DB-9F8EC6E9A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3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34D5FB9D-3162-1EF4-AC9B-DD9271778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7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4F30DACE-9104-330E-D08E-AC8918BB9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0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1" name="Rectangle 30">
                  <a:extLst>
                    <a:ext uri="{FF2B5EF4-FFF2-40B4-BE49-F238E27FC236}">
                      <a16:creationId xmlns:a16="http://schemas.microsoft.com/office/drawing/2014/main" id="{46A20A49-1D90-8754-C771-B033D13E1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4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2" name="Rectangle 31">
                  <a:extLst>
                    <a:ext uri="{FF2B5EF4-FFF2-40B4-BE49-F238E27FC236}">
                      <a16:creationId xmlns:a16="http://schemas.microsoft.com/office/drawing/2014/main" id="{5450903C-0CCA-D6D7-5E24-3BE4A82733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3" name="Rectangle 32">
                  <a:extLst>
                    <a:ext uri="{FF2B5EF4-FFF2-40B4-BE49-F238E27FC236}">
                      <a16:creationId xmlns:a16="http://schemas.microsoft.com/office/drawing/2014/main" id="{B7FFEF3F-678F-418C-02AE-33362E883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1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54" name="Rectangle 33">
                  <a:extLst>
                    <a:ext uri="{FF2B5EF4-FFF2-40B4-BE49-F238E27FC236}">
                      <a16:creationId xmlns:a16="http://schemas.microsoft.com/office/drawing/2014/main" id="{C9B816EF-ABF7-7378-F116-30883FB351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5" y="2976"/>
                  <a:ext cx="68" cy="636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</p:grpSp>
          <p:grpSp>
            <p:nvGrpSpPr>
              <p:cNvPr id="33" name="Group 34">
                <a:extLst>
                  <a:ext uri="{FF2B5EF4-FFF2-40B4-BE49-F238E27FC236}">
                    <a16:creationId xmlns:a16="http://schemas.microsoft.com/office/drawing/2014/main" id="{BAB8CA13-3A69-5353-B93F-918DA625A2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1" y="1616"/>
                <a:ext cx="1090" cy="636"/>
                <a:chOff x="1973" y="2976"/>
                <a:chExt cx="1090" cy="636"/>
              </a:xfrm>
            </p:grpSpPr>
            <p:sp>
              <p:nvSpPr>
                <p:cNvPr id="35" name="Rectangle 35">
                  <a:extLst>
                    <a:ext uri="{FF2B5EF4-FFF2-40B4-BE49-F238E27FC236}">
                      <a16:creationId xmlns:a16="http://schemas.microsoft.com/office/drawing/2014/main" id="{959F8803-E9B5-49E6-3754-16A39D2BC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3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36" name="Rectangle 36">
                  <a:extLst>
                    <a:ext uri="{FF2B5EF4-FFF2-40B4-BE49-F238E27FC236}">
                      <a16:creationId xmlns:a16="http://schemas.microsoft.com/office/drawing/2014/main" id="{09A7B878-F1AA-D537-2AF6-7331A95B76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6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37" name="Rectangle 37">
                  <a:extLst>
                    <a:ext uri="{FF2B5EF4-FFF2-40B4-BE49-F238E27FC236}">
                      <a16:creationId xmlns:a16="http://schemas.microsoft.com/office/drawing/2014/main" id="{3B839AFC-9B62-ED58-AAAE-47BB17E1B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38" name="Rectangle 38">
                  <a:extLst>
                    <a:ext uri="{FF2B5EF4-FFF2-40B4-BE49-F238E27FC236}">
                      <a16:creationId xmlns:a16="http://schemas.microsoft.com/office/drawing/2014/main" id="{134CFBC9-B3CA-6FCF-DC63-A01F418D0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13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39" name="Rectangle 39">
                  <a:extLst>
                    <a:ext uri="{FF2B5EF4-FFF2-40B4-BE49-F238E27FC236}">
                      <a16:creationId xmlns:a16="http://schemas.microsoft.com/office/drawing/2014/main" id="{15889BCB-FD54-A378-72EB-4F3A64910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27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0" name="Rectangle 40">
                  <a:extLst>
                    <a:ext uri="{FF2B5EF4-FFF2-40B4-BE49-F238E27FC236}">
                      <a16:creationId xmlns:a16="http://schemas.microsoft.com/office/drawing/2014/main" id="{4DF4ED24-AEA6-3273-C152-09BC4838D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0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1" name="Rectangle 41">
                  <a:extLst>
                    <a:ext uri="{FF2B5EF4-FFF2-40B4-BE49-F238E27FC236}">
                      <a16:creationId xmlns:a16="http://schemas.microsoft.com/office/drawing/2014/main" id="{D963EBE4-E96D-3CBE-1D57-D3386A261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4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2" name="Rectangle 42">
                  <a:extLst>
                    <a:ext uri="{FF2B5EF4-FFF2-40B4-BE49-F238E27FC236}">
                      <a16:creationId xmlns:a16="http://schemas.microsoft.com/office/drawing/2014/main" id="{6FA74C75-3212-56C6-342B-D07F52DD2E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3" name="Rectangle 43">
                  <a:extLst>
                    <a:ext uri="{FF2B5EF4-FFF2-40B4-BE49-F238E27FC236}">
                      <a16:creationId xmlns:a16="http://schemas.microsoft.com/office/drawing/2014/main" id="{2BB898EA-7056-265C-D446-F79AD73A7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1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44" name="Rectangle 44">
                  <a:extLst>
                    <a:ext uri="{FF2B5EF4-FFF2-40B4-BE49-F238E27FC236}">
                      <a16:creationId xmlns:a16="http://schemas.microsoft.com/office/drawing/2014/main" id="{DBC705F2-CA76-82C5-299D-43FB78D39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5" y="2976"/>
                  <a:ext cx="68" cy="636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</p:grpSp>
          <p:sp>
            <p:nvSpPr>
              <p:cNvPr id="34" name="Line 45">
                <a:extLst>
                  <a:ext uri="{FF2B5EF4-FFF2-40B4-BE49-F238E27FC236}">
                    <a16:creationId xmlns:a16="http://schemas.microsoft.com/office/drawing/2014/main" id="{4C250FCD-B45E-F019-BFB6-A260F7163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2" y="2273"/>
                <a:ext cx="122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48">
              <a:extLst>
                <a:ext uri="{FF2B5EF4-FFF2-40B4-BE49-F238E27FC236}">
                  <a16:creationId xmlns:a16="http://schemas.microsoft.com/office/drawing/2014/main" id="{DAE1B38D-2E79-4CDA-B09E-3E44BBEA8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2" y="2341"/>
              <a:ext cx="1200" cy="1225"/>
              <a:chOff x="3969" y="2160"/>
              <a:chExt cx="1451" cy="1452"/>
            </a:xfrm>
          </p:grpSpPr>
          <p:sp>
            <p:nvSpPr>
              <p:cNvPr id="6" name="Line 49">
                <a:extLst>
                  <a:ext uri="{FF2B5EF4-FFF2-40B4-BE49-F238E27FC236}">
                    <a16:creationId xmlns:a16="http://schemas.microsoft.com/office/drawing/2014/main" id="{3EB5C75A-DCE9-1CFD-E7A9-D4BEAEAAE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9" y="2681"/>
                <a:ext cx="1451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7" name="Group 50">
                <a:extLst>
                  <a:ext uri="{FF2B5EF4-FFF2-40B4-BE49-F238E27FC236}">
                    <a16:creationId xmlns:a16="http://schemas.microsoft.com/office/drawing/2014/main" id="{49AA3406-36EF-9D9D-E3D3-C79F60493E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9" y="2704"/>
                <a:ext cx="1429" cy="908"/>
                <a:chOff x="3969" y="2704"/>
                <a:chExt cx="1429" cy="908"/>
              </a:xfrm>
            </p:grpSpPr>
            <p:sp>
              <p:nvSpPr>
                <p:cNvPr id="19" name="Rectangle 51">
                  <a:extLst>
                    <a:ext uri="{FF2B5EF4-FFF2-40B4-BE49-F238E27FC236}">
                      <a16:creationId xmlns:a16="http://schemas.microsoft.com/office/drawing/2014/main" id="{285B58E0-F822-559D-8C20-028600111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9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0" name="Rectangle 52">
                  <a:extLst>
                    <a:ext uri="{FF2B5EF4-FFF2-40B4-BE49-F238E27FC236}">
                      <a16:creationId xmlns:a16="http://schemas.microsoft.com/office/drawing/2014/main" id="{EE014CB5-36EA-5EE8-BECF-917DCBF65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2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1" name="Rectangle 53">
                  <a:extLst>
                    <a:ext uri="{FF2B5EF4-FFF2-40B4-BE49-F238E27FC236}">
                      <a16:creationId xmlns:a16="http://schemas.microsoft.com/office/drawing/2014/main" id="{B4C181BA-7234-F0B6-9F17-98B8C7DC0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6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2" name="Rectangle 54">
                  <a:extLst>
                    <a:ext uri="{FF2B5EF4-FFF2-40B4-BE49-F238E27FC236}">
                      <a16:creationId xmlns:a16="http://schemas.microsoft.com/office/drawing/2014/main" id="{F06C2B9B-B787-523A-BA62-21B2DDC7E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9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3" name="Rectangle 55">
                  <a:extLst>
                    <a:ext uri="{FF2B5EF4-FFF2-40B4-BE49-F238E27FC236}">
                      <a16:creationId xmlns:a16="http://schemas.microsoft.com/office/drawing/2014/main" id="{C02C416D-0699-39E1-77A4-5A20BC4B7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3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4" name="Rectangle 56">
                  <a:extLst>
                    <a:ext uri="{FF2B5EF4-FFF2-40B4-BE49-F238E27FC236}">
                      <a16:creationId xmlns:a16="http://schemas.microsoft.com/office/drawing/2014/main" id="{C2012CF1-05E8-373B-E600-F6D96DF33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7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5" name="Rectangle 57">
                  <a:extLst>
                    <a:ext uri="{FF2B5EF4-FFF2-40B4-BE49-F238E27FC236}">
                      <a16:creationId xmlns:a16="http://schemas.microsoft.com/office/drawing/2014/main" id="{365B3B55-CE30-DEE5-5FD0-E384B12F5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0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6" name="Rectangle 58">
                  <a:extLst>
                    <a:ext uri="{FF2B5EF4-FFF2-40B4-BE49-F238E27FC236}">
                      <a16:creationId xmlns:a16="http://schemas.microsoft.com/office/drawing/2014/main" id="{15BB592C-80BF-90A0-65AA-1963A3630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34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7" name="Rectangle 59">
                  <a:extLst>
                    <a:ext uri="{FF2B5EF4-FFF2-40B4-BE49-F238E27FC236}">
                      <a16:creationId xmlns:a16="http://schemas.microsoft.com/office/drawing/2014/main" id="{2006CCE6-8001-EB18-D7D5-69266C1F7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8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8" name="Rectangle 60">
                  <a:extLst>
                    <a:ext uri="{FF2B5EF4-FFF2-40B4-BE49-F238E27FC236}">
                      <a16:creationId xmlns:a16="http://schemas.microsoft.com/office/drawing/2014/main" id="{71AC09AA-E77A-0F2D-4C83-F068FE37E2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81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29" name="Rectangle 61">
                  <a:extLst>
                    <a:ext uri="{FF2B5EF4-FFF2-40B4-BE49-F238E27FC236}">
                      <a16:creationId xmlns:a16="http://schemas.microsoft.com/office/drawing/2014/main" id="{6A9DB38F-9670-6A33-E1DE-3D61519552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5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30" name="Rectangle 62">
                  <a:extLst>
                    <a:ext uri="{FF2B5EF4-FFF2-40B4-BE49-F238E27FC236}">
                      <a16:creationId xmlns:a16="http://schemas.microsoft.com/office/drawing/2014/main" id="{DBCB2894-A79D-7E36-E29B-17B68B8F2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9" y="2704"/>
                  <a:ext cx="69" cy="908"/>
                </a:xfrm>
                <a:prstGeom prst="rect">
                  <a:avLst/>
                </a:prstGeom>
                <a:solidFill>
                  <a:srgbClr val="99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</p:grpSp>
          <p:grpSp>
            <p:nvGrpSpPr>
              <p:cNvPr id="8" name="Group 63">
                <a:extLst>
                  <a:ext uri="{FF2B5EF4-FFF2-40B4-BE49-F238E27FC236}">
                    <a16:creationId xmlns:a16="http://schemas.microsoft.com/office/drawing/2014/main" id="{099CE209-A841-5739-7B92-541919FC6E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9" y="2160"/>
                <a:ext cx="1450" cy="500"/>
                <a:chOff x="3969" y="2160"/>
                <a:chExt cx="1450" cy="500"/>
              </a:xfrm>
            </p:grpSpPr>
            <p:sp>
              <p:nvSpPr>
                <p:cNvPr id="9" name="Rectangle 64">
                  <a:extLst>
                    <a:ext uri="{FF2B5EF4-FFF2-40B4-BE49-F238E27FC236}">
                      <a16:creationId xmlns:a16="http://schemas.microsoft.com/office/drawing/2014/main" id="{CB24618E-3D07-FBBC-DC91-EF425AF63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69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0" name="Rectangle 65">
                  <a:extLst>
                    <a:ext uri="{FF2B5EF4-FFF2-40B4-BE49-F238E27FC236}">
                      <a16:creationId xmlns:a16="http://schemas.microsoft.com/office/drawing/2014/main" id="{C7C13325-0FF6-BA87-B9F4-9B22595F13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0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1" name="Rectangle 66">
                  <a:extLst>
                    <a:ext uri="{FF2B5EF4-FFF2-40B4-BE49-F238E27FC236}">
                      <a16:creationId xmlns:a16="http://schemas.microsoft.com/office/drawing/2014/main" id="{9406F6EA-C7B2-F763-3C51-14AAAE749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1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2" name="Rectangle 67">
                  <a:extLst>
                    <a:ext uri="{FF2B5EF4-FFF2-40B4-BE49-F238E27FC236}">
                      <a16:creationId xmlns:a16="http://schemas.microsoft.com/office/drawing/2014/main" id="{A9226C4A-4842-B593-3F1A-F1E55DA64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2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3" name="Rectangle 68">
                  <a:extLst>
                    <a:ext uri="{FF2B5EF4-FFF2-40B4-BE49-F238E27FC236}">
                      <a16:creationId xmlns:a16="http://schemas.microsoft.com/office/drawing/2014/main" id="{C6218591-E53E-6881-3021-F75721883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3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4" name="Rectangle 69">
                  <a:extLst>
                    <a:ext uri="{FF2B5EF4-FFF2-40B4-BE49-F238E27FC236}">
                      <a16:creationId xmlns:a16="http://schemas.microsoft.com/office/drawing/2014/main" id="{06E91F58-D71A-DF1E-0EED-1F5A49A4E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4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5" name="Rectangle 70">
                  <a:extLst>
                    <a:ext uri="{FF2B5EF4-FFF2-40B4-BE49-F238E27FC236}">
                      <a16:creationId xmlns:a16="http://schemas.microsoft.com/office/drawing/2014/main" id="{4E2FDB78-61D1-8C8E-1E59-70796560B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5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6" name="Rectangle 71">
                  <a:extLst>
                    <a:ext uri="{FF2B5EF4-FFF2-40B4-BE49-F238E27FC236}">
                      <a16:creationId xmlns:a16="http://schemas.microsoft.com/office/drawing/2014/main" id="{A0A11437-653B-2B01-EBFE-8939BFAC4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26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7" name="Rectangle 72">
                  <a:extLst>
                    <a:ext uri="{FF2B5EF4-FFF2-40B4-BE49-F238E27FC236}">
                      <a16:creationId xmlns:a16="http://schemas.microsoft.com/office/drawing/2014/main" id="{5DE125D4-8A50-62C1-BBE3-D0CDD6C62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77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8" name="Rectangle 73">
                  <a:extLst>
                    <a:ext uri="{FF2B5EF4-FFF2-40B4-BE49-F238E27FC236}">
                      <a16:creationId xmlns:a16="http://schemas.microsoft.com/office/drawing/2014/main" id="{F66DFFD9-9A48-2F31-9EC0-D13C449101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29" y="2160"/>
                  <a:ext cx="90" cy="500"/>
                </a:xfrm>
                <a:prstGeom prst="rect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  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Arial  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Arial  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  "/>
                    </a:defRPr>
                  </a:lvl9pPr>
                </a:lstStyle>
                <a:p>
                  <a:endParaRPr lang="de-DE" altLang="de-DE"/>
                </a:p>
              </p:txBody>
            </p:sp>
          </p:grpSp>
        </p:grpSp>
      </p:grpSp>
      <p:sp>
        <p:nvSpPr>
          <p:cNvPr id="68" name="Text Box 8">
            <a:extLst>
              <a:ext uri="{FF2B5EF4-FFF2-40B4-BE49-F238E27FC236}">
                <a16:creationId xmlns:a16="http://schemas.microsoft.com/office/drawing/2014/main" id="{E2B10D5C-5035-2934-919F-9B924A719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66" y="1084263"/>
            <a:ext cx="842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 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 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 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 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 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9pPr>
          </a:lstStyle>
          <a:p>
            <a:pPr algn="l"/>
            <a:r>
              <a:rPr lang="de-DE" altLang="de-DE" sz="2400" b="1">
                <a:latin typeface="Arial" panose="020B0604020202020204" pitchFamily="34" charset="0"/>
              </a:rPr>
              <a:t>Hilfen für die Beutenauswahl…</a:t>
            </a:r>
          </a:p>
        </p:txBody>
      </p:sp>
      <p:sp>
        <p:nvSpPr>
          <p:cNvPr id="72" name="Text Box 76">
            <a:extLst>
              <a:ext uri="{FF2B5EF4-FFF2-40B4-BE49-F238E27FC236}">
                <a16:creationId xmlns:a16="http://schemas.microsoft.com/office/drawing/2014/main" id="{508A6D1C-3A4D-DEE2-FCBD-BC1454D9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5661025"/>
            <a:ext cx="215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 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 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 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 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 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b="1" dirty="0" err="1">
                <a:latin typeface="Arial" panose="020B0604020202020204" pitchFamily="34" charset="0"/>
              </a:rPr>
              <a:t>Brutraum</a:t>
            </a:r>
            <a:r>
              <a:rPr lang="de-DE" altLang="de-DE" sz="2000" b="1" dirty="0">
                <a:latin typeface="Arial" panose="020B0604020202020204" pitchFamily="34" charset="0"/>
              </a:rPr>
              <a:t> ungeteilt</a:t>
            </a:r>
          </a:p>
        </p:txBody>
      </p:sp>
      <p:sp>
        <p:nvSpPr>
          <p:cNvPr id="73" name="Text Box 75">
            <a:extLst>
              <a:ext uri="{FF2B5EF4-FFF2-40B4-BE49-F238E27FC236}">
                <a16:creationId xmlns:a16="http://schemas.microsoft.com/office/drawing/2014/main" id="{8AE3CEF3-0457-1D69-F6CE-B2A46362C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127750"/>
            <a:ext cx="215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  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  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  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  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  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 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b="1" dirty="0" err="1">
                <a:latin typeface="Arial" panose="020B0604020202020204" pitchFamily="34" charset="0"/>
              </a:rPr>
              <a:t>Brutraum</a:t>
            </a:r>
            <a:r>
              <a:rPr lang="de-DE" altLang="de-DE" sz="2000" b="1" dirty="0">
                <a:latin typeface="Arial" panose="020B0604020202020204" pitchFamily="34" charset="0"/>
              </a:rPr>
              <a:t> geteilt</a:t>
            </a:r>
          </a:p>
        </p:txBody>
      </p:sp>
    </p:spTree>
    <p:extLst>
      <p:ext uri="{BB962C8B-B14F-4D97-AF65-F5344CB8AC3E}">
        <p14:creationId xmlns:p14="http://schemas.microsoft.com/office/powerpoint/2010/main" val="36824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4D759-8DE9-4552-689F-7C0F075E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Grundausstattung – welche Beute?</a:t>
            </a:r>
          </a:p>
        </p:txBody>
      </p:sp>
      <p:pic>
        <p:nvPicPr>
          <p:cNvPr id="3" name="Picture 38" descr="C:\Users\Fesseler\Desktop\Aumeier\Neu Aumeier\Bilder Aumeier klein\045.jpg">
            <a:extLst>
              <a:ext uri="{FF2B5EF4-FFF2-40B4-BE49-F238E27FC236}">
                <a16:creationId xmlns:a16="http://schemas.microsoft.com/office/drawing/2014/main" id="{40CE0F6C-5FD5-599A-95B4-1DA72E14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700088"/>
            <a:ext cx="8351838" cy="61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FBA20AC7-0C58-CA96-2896-26182325E53D}"/>
              </a:ext>
            </a:extLst>
          </p:cNvPr>
          <p:cNvGrpSpPr>
            <a:grpSpLocks/>
          </p:cNvGrpSpPr>
          <p:nvPr/>
        </p:nvGrpSpPr>
        <p:grpSpPr bwMode="auto">
          <a:xfrm>
            <a:off x="1109663" y="5608638"/>
            <a:ext cx="1873250" cy="892175"/>
            <a:chOff x="4148" y="3552"/>
            <a:chExt cx="1180" cy="56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11355A81-C029-655D-F7DC-6DFF0E314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3552"/>
              <a:ext cx="1180" cy="562"/>
            </a:xfrm>
            <a:prstGeom prst="rect">
              <a:avLst/>
            </a:prstGeom>
            <a:solidFill>
              <a:srgbClr val="9933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6" name="Text Box 12">
              <a:extLst>
                <a:ext uri="{FF2B5EF4-FFF2-40B4-BE49-F238E27FC236}">
                  <a16:creationId xmlns:a16="http://schemas.microsoft.com/office/drawing/2014/main" id="{5F07C734-0EE4-EFE9-35C6-4B523515D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5" y="3600"/>
              <a:ext cx="105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untere Brutraumzarge</a:t>
              </a: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0A8CADB5-81BC-38DF-A3A0-9B4DD708A34D}"/>
              </a:ext>
            </a:extLst>
          </p:cNvPr>
          <p:cNvGrpSpPr>
            <a:grpSpLocks/>
          </p:cNvGrpSpPr>
          <p:nvPr/>
        </p:nvGrpSpPr>
        <p:grpSpPr bwMode="auto">
          <a:xfrm>
            <a:off x="1112838" y="4694238"/>
            <a:ext cx="1873250" cy="914400"/>
            <a:chOff x="4150" y="2976"/>
            <a:chExt cx="1180" cy="576"/>
          </a:xfrm>
        </p:grpSpPr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CC45BD40-7CDE-6C29-3574-B4669D8C5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2976"/>
              <a:ext cx="1180" cy="576"/>
            </a:xfrm>
            <a:prstGeom prst="rect">
              <a:avLst/>
            </a:prstGeom>
            <a:solidFill>
              <a:srgbClr val="9933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" name="Text Box 15">
              <a:extLst>
                <a:ext uri="{FF2B5EF4-FFF2-40B4-BE49-F238E27FC236}">
                  <a16:creationId xmlns:a16="http://schemas.microsoft.com/office/drawing/2014/main" id="{96880353-3A73-584E-A73D-F1F74430F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5" y="3082"/>
              <a:ext cx="105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obere Brutraumzarge</a:t>
              </a: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4A992D8F-1008-5708-B37A-C8041E50424B}"/>
              </a:ext>
            </a:extLst>
          </p:cNvPr>
          <p:cNvGrpSpPr>
            <a:grpSpLocks/>
          </p:cNvGrpSpPr>
          <p:nvPr/>
        </p:nvGrpSpPr>
        <p:grpSpPr bwMode="auto">
          <a:xfrm>
            <a:off x="1108075" y="6370638"/>
            <a:ext cx="1873250" cy="319087"/>
            <a:chOff x="4147" y="4032"/>
            <a:chExt cx="1180" cy="201"/>
          </a:xfrm>
        </p:grpSpPr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70029147-7191-6956-20F1-6DFF31CA7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" y="4032"/>
              <a:ext cx="1180" cy="201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" name="Text Box 18">
              <a:extLst>
                <a:ext uri="{FF2B5EF4-FFF2-40B4-BE49-F238E27FC236}">
                  <a16:creationId xmlns:a16="http://schemas.microsoft.com/office/drawing/2014/main" id="{2FA21B79-AD62-2C53-C106-E7F65D52A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5" y="4032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Gitterboden</a:t>
              </a:r>
            </a:p>
          </p:txBody>
        </p:sp>
      </p:grpSp>
      <p:grpSp>
        <p:nvGrpSpPr>
          <p:cNvPr id="13" name="Group 19">
            <a:extLst>
              <a:ext uri="{FF2B5EF4-FFF2-40B4-BE49-F238E27FC236}">
                <a16:creationId xmlns:a16="http://schemas.microsoft.com/office/drawing/2014/main" id="{C4C66C98-317D-D2F9-5A13-0897ED3B4759}"/>
              </a:ext>
            </a:extLst>
          </p:cNvPr>
          <p:cNvGrpSpPr>
            <a:grpSpLocks/>
          </p:cNvGrpSpPr>
          <p:nvPr/>
        </p:nvGrpSpPr>
        <p:grpSpPr bwMode="auto">
          <a:xfrm>
            <a:off x="-314325" y="2811463"/>
            <a:ext cx="3297238" cy="304800"/>
            <a:chOff x="3120" y="2544"/>
            <a:chExt cx="2077" cy="192"/>
          </a:xfrm>
        </p:grpSpPr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4FA6279D-8D57-89A0-2749-F1B82A7CB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2" y="2621"/>
              <a:ext cx="1175" cy="0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 Box 21">
              <a:extLst>
                <a:ext uri="{FF2B5EF4-FFF2-40B4-BE49-F238E27FC236}">
                  <a16:creationId xmlns:a16="http://schemas.microsoft.com/office/drawing/2014/main" id="{96813155-5812-ED6C-C2CE-B23367A7A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2544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Plastikfolie</a:t>
              </a:r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4C35B44D-F978-0DF7-DAF2-9704F81EF89D}"/>
              </a:ext>
            </a:extLst>
          </p:cNvPr>
          <p:cNvGrpSpPr>
            <a:grpSpLocks/>
          </p:cNvGrpSpPr>
          <p:nvPr/>
        </p:nvGrpSpPr>
        <p:grpSpPr bwMode="auto">
          <a:xfrm>
            <a:off x="-293688" y="2636838"/>
            <a:ext cx="3275013" cy="304800"/>
            <a:chOff x="3264" y="1680"/>
            <a:chExt cx="2063" cy="192"/>
          </a:xfrm>
        </p:grpSpPr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58BC2E8-B298-010C-830B-DBF40F3CA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" y="1785"/>
              <a:ext cx="1180" cy="68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51574C60-1423-7958-B625-84ADC5035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680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Innendeckel</a:t>
              </a:r>
            </a:p>
          </p:txBody>
        </p:sp>
      </p:grpSp>
      <p:grpSp>
        <p:nvGrpSpPr>
          <p:cNvPr id="19" name="Group 25">
            <a:extLst>
              <a:ext uri="{FF2B5EF4-FFF2-40B4-BE49-F238E27FC236}">
                <a16:creationId xmlns:a16="http://schemas.microsoft.com/office/drawing/2014/main" id="{4DEE62B1-18C5-E8A1-895F-583AEC37A44C}"/>
              </a:ext>
            </a:extLst>
          </p:cNvPr>
          <p:cNvGrpSpPr>
            <a:grpSpLocks/>
          </p:cNvGrpSpPr>
          <p:nvPr/>
        </p:nvGrpSpPr>
        <p:grpSpPr bwMode="auto">
          <a:xfrm>
            <a:off x="1109663" y="3779838"/>
            <a:ext cx="1873250" cy="914400"/>
            <a:chOff x="4148" y="2400"/>
            <a:chExt cx="1180" cy="576"/>
          </a:xfrm>
        </p:grpSpPr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720B7C3D-F96B-E995-48EE-5BB559EE3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400"/>
              <a:ext cx="1180" cy="57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BC7ED7C8-BFAB-E441-57DE-3A019550D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5" y="2592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latin typeface="Times New Roman" panose="02020603050405020304" pitchFamily="18" charset="0"/>
                </a:rPr>
                <a:t>Honigraumzarge</a:t>
              </a:r>
            </a:p>
          </p:txBody>
        </p:sp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CBF7DCBC-F640-E7CC-74D9-703954FC5F99}"/>
              </a:ext>
            </a:extLst>
          </p:cNvPr>
          <p:cNvGrpSpPr>
            <a:grpSpLocks/>
          </p:cNvGrpSpPr>
          <p:nvPr/>
        </p:nvGrpSpPr>
        <p:grpSpPr bwMode="auto">
          <a:xfrm>
            <a:off x="1108075" y="2963863"/>
            <a:ext cx="1873250" cy="892175"/>
            <a:chOff x="4022" y="2256"/>
            <a:chExt cx="1180" cy="514"/>
          </a:xfrm>
        </p:grpSpPr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1E9DE5F7-B294-33FF-4697-98C06CA3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2256"/>
              <a:ext cx="1180" cy="51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4" name="Text Box 30">
              <a:extLst>
                <a:ext uri="{FF2B5EF4-FFF2-40B4-BE49-F238E27FC236}">
                  <a16:creationId xmlns:a16="http://schemas.microsoft.com/office/drawing/2014/main" id="{7FD968F6-5D1F-9A4C-FBD4-467F65799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9" y="2409"/>
              <a:ext cx="10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latin typeface="Times New Roman" panose="02020603050405020304" pitchFamily="18" charset="0"/>
                </a:rPr>
                <a:t>Honigraumzarge</a:t>
              </a:r>
            </a:p>
          </p:txBody>
        </p:sp>
      </p:grpSp>
      <p:grpSp>
        <p:nvGrpSpPr>
          <p:cNvPr id="25" name="Group 31">
            <a:extLst>
              <a:ext uri="{FF2B5EF4-FFF2-40B4-BE49-F238E27FC236}">
                <a16:creationId xmlns:a16="http://schemas.microsoft.com/office/drawing/2014/main" id="{41D906E1-0503-574A-1878-F7B3493FF2CD}"/>
              </a:ext>
            </a:extLst>
          </p:cNvPr>
          <p:cNvGrpSpPr>
            <a:grpSpLocks/>
          </p:cNvGrpSpPr>
          <p:nvPr/>
        </p:nvGrpSpPr>
        <p:grpSpPr bwMode="auto">
          <a:xfrm>
            <a:off x="-328613" y="4541838"/>
            <a:ext cx="3311526" cy="304800"/>
            <a:chOff x="3101" y="2697"/>
            <a:chExt cx="2086" cy="192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196A9CEE-6BB1-BD37-BB3E-3B41D5017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5" y="2796"/>
              <a:ext cx="1152" cy="0"/>
            </a:xfrm>
            <a:prstGeom prst="line">
              <a:avLst/>
            </a:prstGeom>
            <a:noFill/>
            <a:ln w="44450">
              <a:solidFill>
                <a:srgbClr val="FFCC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33">
              <a:extLst>
                <a:ext uri="{FF2B5EF4-FFF2-40B4-BE49-F238E27FC236}">
                  <a16:creationId xmlns:a16="http://schemas.microsoft.com/office/drawing/2014/main" id="{336A18A4-B0BD-58BB-CA47-EA7F93721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" y="2697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solidFill>
                    <a:srgbClr val="FFFF99"/>
                  </a:solidFill>
                  <a:latin typeface="Times New Roman" panose="02020603050405020304" pitchFamily="18" charset="0"/>
                </a:rPr>
                <a:t>Absperrgitter</a:t>
              </a:r>
            </a:p>
          </p:txBody>
        </p:sp>
      </p:grpSp>
      <p:grpSp>
        <p:nvGrpSpPr>
          <p:cNvPr id="28" name="Group 34">
            <a:extLst>
              <a:ext uri="{FF2B5EF4-FFF2-40B4-BE49-F238E27FC236}">
                <a16:creationId xmlns:a16="http://schemas.microsoft.com/office/drawing/2014/main" id="{C0F26ED6-6EB4-29BF-C389-E590803EF497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2674938"/>
            <a:ext cx="2011363" cy="457200"/>
            <a:chOff x="3965" y="1680"/>
            <a:chExt cx="1267" cy="288"/>
          </a:xfrm>
        </p:grpSpPr>
        <p:sp>
          <p:nvSpPr>
            <p:cNvPr id="29" name="Rectangle 35">
              <a:extLst>
                <a:ext uri="{FF2B5EF4-FFF2-40B4-BE49-F238E27FC236}">
                  <a16:creationId xmlns:a16="http://schemas.microsoft.com/office/drawing/2014/main" id="{7B41F845-16B3-AEFE-44AB-505C26786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5" y="1680"/>
              <a:ext cx="1267" cy="2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30" name="Text Box 36">
              <a:extLst>
                <a:ext uri="{FF2B5EF4-FFF2-40B4-BE49-F238E27FC236}">
                  <a16:creationId xmlns:a16="http://schemas.microsoft.com/office/drawing/2014/main" id="{244697BA-DA94-3B45-17BC-4BBC557D6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737"/>
              <a:ext cx="10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b="1">
                  <a:latin typeface="Times New Roman" panose="02020603050405020304" pitchFamily="18" charset="0"/>
                </a:rPr>
                <a:t>Blechhaube</a:t>
              </a:r>
            </a:p>
          </p:txBody>
        </p:sp>
      </p:grpSp>
      <p:grpSp>
        <p:nvGrpSpPr>
          <p:cNvPr id="31" name="Group 43">
            <a:extLst>
              <a:ext uri="{FF2B5EF4-FFF2-40B4-BE49-F238E27FC236}">
                <a16:creationId xmlns:a16="http://schemas.microsoft.com/office/drawing/2014/main" id="{2BF0A7F6-6155-2D86-2C8C-C4A1511228D0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1125538"/>
            <a:ext cx="3673475" cy="4464050"/>
            <a:chOff x="4150" y="709"/>
            <a:chExt cx="2314" cy="2812"/>
          </a:xfrm>
        </p:grpSpPr>
        <p:sp>
          <p:nvSpPr>
            <p:cNvPr id="32" name="Rectangle 41">
              <a:extLst>
                <a:ext uri="{FF2B5EF4-FFF2-40B4-BE49-F238E27FC236}">
                  <a16:creationId xmlns:a16="http://schemas.microsoft.com/office/drawing/2014/main" id="{DE6D6B93-5E34-1C25-AE74-5BC853428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709"/>
              <a:ext cx="1610" cy="2812"/>
            </a:xfrm>
            <a:prstGeom prst="rect">
              <a:avLst/>
            </a:prstGeom>
            <a:solidFill>
              <a:srgbClr val="FFEB9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33" name="Text Box 40">
              <a:extLst>
                <a:ext uri="{FF2B5EF4-FFF2-40B4-BE49-F238E27FC236}">
                  <a16:creationId xmlns:a16="http://schemas.microsoft.com/office/drawing/2014/main" id="{835B0144-3B51-8D4A-C55E-99230292D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1" y="1253"/>
              <a:ext cx="1519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Oberbehandlung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Holzbeuten (falzlos)   </a:t>
              </a:r>
            </a:p>
            <a:p>
              <a:pPr algn="l">
                <a:spcBef>
                  <a:spcPct val="20000"/>
                </a:spcBef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 mit Griffleisten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Gitterboden 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Absperrgitter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Kaltbau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geteiltem Brutraum</a:t>
              </a:r>
            </a:p>
            <a:p>
              <a:pPr algn="l">
                <a:spcBef>
                  <a:spcPct val="20000"/>
                </a:spcBef>
                <a:buFontTx/>
                <a:buChar char="•"/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Rähmchen mit  </a:t>
              </a:r>
            </a:p>
            <a:p>
              <a:pPr algn="l">
                <a:spcBef>
                  <a:spcPct val="20000"/>
                </a:spcBef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 langen Ohren und </a:t>
              </a:r>
            </a:p>
            <a:p>
              <a:pPr algn="l">
                <a:spcBef>
                  <a:spcPct val="20000"/>
                </a:spcBef>
              </a:pPr>
              <a:r>
                <a:rPr lang="de-DE" altLang="de-DE" sz="1800">
                  <a:solidFill>
                    <a:srgbClr val="009900"/>
                  </a:solidFill>
                  <a:latin typeface="Arial" panose="020B0604020202020204" pitchFamily="34" charset="0"/>
                </a:rPr>
                <a:t>  dicken Oberträgern</a:t>
              </a:r>
            </a:p>
          </p:txBody>
        </p:sp>
        <p:sp>
          <p:nvSpPr>
            <p:cNvPr id="34" name="Rectangle 7">
              <a:extLst>
                <a:ext uri="{FF2B5EF4-FFF2-40B4-BE49-F238E27FC236}">
                  <a16:creationId xmlns:a16="http://schemas.microsoft.com/office/drawing/2014/main" id="{68AEFB39-1464-8FFD-357C-29A0F2D8F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709"/>
              <a:ext cx="231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/>
              <a:r>
                <a:rPr lang="en-US" altLang="de-DE" sz="2200" b="1">
                  <a:solidFill>
                    <a:srgbClr val="009900"/>
                  </a:solidFill>
                  <a:latin typeface="Arial" panose="020B0604020202020204" pitchFamily="34" charset="0"/>
                </a:rPr>
                <a:t>Einfach Imkern </a:t>
              </a:r>
              <a:br>
                <a:rPr lang="en-US" altLang="de-DE" sz="2200" b="1">
                  <a:solidFill>
                    <a:srgbClr val="009900"/>
                  </a:solidFill>
                  <a:latin typeface="Arial" panose="020B0604020202020204" pitchFamily="34" charset="0"/>
                </a:rPr>
              </a:br>
              <a:r>
                <a:rPr lang="en-US" altLang="de-DE" sz="2200" b="1">
                  <a:solidFill>
                    <a:srgbClr val="009900"/>
                  </a:solidFill>
                  <a:latin typeface="Arial" panose="020B0604020202020204" pitchFamily="34" charset="0"/>
                </a:rPr>
                <a:t>                    mit …</a:t>
              </a:r>
              <a:endParaRPr lang="en-US" altLang="de-DE" sz="2200">
                <a:solidFill>
                  <a:srgbClr val="0099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FF097-1127-A3E9-56A7-11DD7F28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für die Grundausstattung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16640E13-262B-9E7C-34E2-D510F96DF8C4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979488"/>
            <a:ext cx="8569325" cy="5689600"/>
            <a:chOff x="249" y="617"/>
            <a:chExt cx="5398" cy="3584"/>
          </a:xfrm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39E5CD4D-E316-6714-4C08-427633707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617"/>
              <a:ext cx="4218" cy="3538"/>
            </a:xfrm>
            <a:prstGeom prst="rect">
              <a:avLst/>
            </a:prstGeom>
            <a:solidFill>
              <a:srgbClr val="FFFFCC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8A317EB-F7C3-68D8-7F6C-AAC68F81F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" y="2718"/>
              <a:ext cx="4083" cy="141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FD88BA02-F8C9-AF7A-97C9-F924148EF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" y="674"/>
              <a:ext cx="4098" cy="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1">
              <a:extLst>
                <a:ext uri="{FF2B5EF4-FFF2-40B4-BE49-F238E27FC236}">
                  <a16:creationId xmlns:a16="http://schemas.microsoft.com/office/drawing/2014/main" id="{243D065D-3F6A-A757-0584-7D368FEF0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851"/>
              <a:ext cx="394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8" name="Picture 12" descr="beute">
              <a:extLst>
                <a:ext uri="{FF2B5EF4-FFF2-40B4-BE49-F238E27FC236}">
                  <a16:creationId xmlns:a16="http://schemas.microsoft.com/office/drawing/2014/main" id="{7C0933F7-02E7-EBD4-51CA-F515665AE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2"/>
            <a:stretch>
              <a:fillRect/>
            </a:stretch>
          </p:blipFill>
          <p:spPr bwMode="auto">
            <a:xfrm>
              <a:off x="249" y="1796"/>
              <a:ext cx="720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er">
              <a:extLst>
                <a:ext uri="{FF2B5EF4-FFF2-40B4-BE49-F238E27FC236}">
                  <a16:creationId xmlns:a16="http://schemas.microsoft.com/office/drawing/2014/main" id="{A95EF29F-8320-C777-CF1E-7CA98CC47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2522"/>
              <a:ext cx="866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stockmeißel">
              <a:extLst>
                <a:ext uri="{FF2B5EF4-FFF2-40B4-BE49-F238E27FC236}">
                  <a16:creationId xmlns:a16="http://schemas.microsoft.com/office/drawing/2014/main" id="{F1ED7865-24B4-86FB-B8FA-5967EBD68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980"/>
              <a:ext cx="63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id="{E1E0B476-CAEC-38CC-D942-8E7958B80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5" y="889"/>
              <a:ext cx="1504" cy="1679"/>
              <a:chOff x="2789" y="754"/>
              <a:chExt cx="1504" cy="1679"/>
            </a:xfrm>
          </p:grpSpPr>
          <p:sp>
            <p:nvSpPr>
              <p:cNvPr id="13" name="Text Box 16">
                <a:extLst>
                  <a:ext uri="{FF2B5EF4-FFF2-40B4-BE49-F238E27FC236}">
                    <a16:creationId xmlns:a16="http://schemas.microsoft.com/office/drawing/2014/main" id="{21CF2E13-6A28-4A89-BC49-20FA1197E3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6" y="1446"/>
                <a:ext cx="1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de-DE" sz="2400" b="1">
                    <a:solidFill>
                      <a:srgbClr val="669900"/>
                    </a:solidFill>
                    <a:latin typeface="Arial" panose="020B0604020202020204" pitchFamily="34" charset="0"/>
                  </a:rPr>
                  <a:t>280-350,- €</a:t>
                </a:r>
              </a:p>
            </p:txBody>
          </p:sp>
          <p:sp>
            <p:nvSpPr>
              <p:cNvPr id="14" name="AutoShape 17">
                <a:extLst>
                  <a:ext uri="{FF2B5EF4-FFF2-40B4-BE49-F238E27FC236}">
                    <a16:creationId xmlns:a16="http://schemas.microsoft.com/office/drawing/2014/main" id="{3CEFCC6B-4739-BBFB-CAA3-942515549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754"/>
                <a:ext cx="454" cy="1679"/>
              </a:xfrm>
              <a:prstGeom prst="rightBrace">
                <a:avLst>
                  <a:gd name="adj1" fmla="val 30819"/>
                  <a:gd name="adj2" fmla="val 50000"/>
                </a:avLst>
              </a:prstGeom>
              <a:noFill/>
              <a:ln w="66675">
                <a:solidFill>
                  <a:srgbClr val="66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Arial  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  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  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  "/>
                  </a:defRPr>
                </a:lvl9pPr>
              </a:lstStyle>
              <a:p>
                <a:endParaRPr lang="de-DE" altLang="de-DE" sz="2000" b="1">
                  <a:solidFill>
                    <a:srgbClr val="6699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2" name="Text Box 18">
              <a:extLst>
                <a:ext uri="{FF2B5EF4-FFF2-40B4-BE49-F238E27FC236}">
                  <a16:creationId xmlns:a16="http://schemas.microsoft.com/office/drawing/2014/main" id="{2C1E3163-BD24-D7B1-9267-C8339676C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" y="3985"/>
              <a:ext cx="42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  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  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  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  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  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  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de-DE" sz="1200" b="1">
                  <a:solidFill>
                    <a:srgbClr val="FF0000"/>
                  </a:solidFill>
                  <a:latin typeface="Arial" panose="020B0604020202020204" pitchFamily="34" charset="0"/>
                </a:rPr>
                <a:t>* zunächst leihen, später kaufen</a:t>
              </a:r>
            </a:p>
          </p:txBody>
        </p:sp>
      </p:grpSp>
      <p:pic>
        <p:nvPicPr>
          <p:cNvPr id="15" name="Picture 19" descr="DIBLOGOmit Deutscher Imkerbund">
            <a:extLst>
              <a:ext uri="{FF2B5EF4-FFF2-40B4-BE49-F238E27FC236}">
                <a16:creationId xmlns:a16="http://schemas.microsoft.com/office/drawing/2014/main" id="{1B8D2A9E-CF54-F2D0-EA50-605099F2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115888"/>
            <a:ext cx="857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303246D-6493-162D-9778-64F4B6D18A6C}"/>
              </a:ext>
            </a:extLst>
          </p:cNvPr>
          <p:cNvSpPr/>
          <p:nvPr/>
        </p:nvSpPr>
        <p:spPr>
          <a:xfrm rot="18940475">
            <a:off x="1294501" y="3082763"/>
            <a:ext cx="6344564" cy="923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Aktualisieren</a:t>
            </a:r>
          </a:p>
        </p:txBody>
      </p:sp>
    </p:spTree>
    <p:extLst>
      <p:ext uri="{BB962C8B-B14F-4D97-AF65-F5344CB8AC3E}">
        <p14:creationId xmlns:p14="http://schemas.microsoft.com/office/powerpoint/2010/main" val="325771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C95EB-52FD-EE16-E65E-F7F60BE0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Völkerführung im Winter</a:t>
            </a:r>
          </a:p>
        </p:txBody>
      </p:sp>
      <p:pic>
        <p:nvPicPr>
          <p:cNvPr id="3" name="Picture 5" descr="L:\Home\Lehrer\HELMUTFESSELER\Akten\Neu Aumeier\Bilder Aumeier klein\088.jpg">
            <a:extLst>
              <a:ext uri="{FF2B5EF4-FFF2-40B4-BE49-F238E27FC236}">
                <a16:creationId xmlns:a16="http://schemas.microsoft.com/office/drawing/2014/main" id="{3DA0AD0C-AAD9-3B42-83D8-501D6BA7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82595"/>
            <a:ext cx="7531052" cy="565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69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36CF7-0F33-55D6-BD91-E3D9B0CC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Völkerführung im Jahresverlauf</a:t>
            </a:r>
          </a:p>
        </p:txBody>
      </p:sp>
      <p:sp>
        <p:nvSpPr>
          <p:cNvPr id="3" name="Rectangle 192">
            <a:extLst>
              <a:ext uri="{FF2B5EF4-FFF2-40B4-BE49-F238E27FC236}">
                <a16:creationId xmlns:a16="http://schemas.microsoft.com/office/drawing/2014/main" id="{69640153-1AAC-0515-CF02-05659B36A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4975225"/>
            <a:ext cx="1631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wenn nötig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Varroa-Behandlung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mit Oxalsäure   </a:t>
            </a:r>
          </a:p>
        </p:txBody>
      </p:sp>
      <p:sp>
        <p:nvSpPr>
          <p:cNvPr id="4" name="Rectangle 193">
            <a:extLst>
              <a:ext uri="{FF2B5EF4-FFF2-40B4-BE49-F238E27FC236}">
                <a16:creationId xmlns:a16="http://schemas.microsoft.com/office/drawing/2014/main" id="{C25C5603-3E44-2A34-703E-BE2AC3E8F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5635625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Arbeiten mit Wachs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und Rähmchen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0EDA668-B58C-4C09-2CBC-8BB052CFD2E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11638" y="260350"/>
            <a:ext cx="1223962" cy="7704138"/>
          </a:xfrm>
          <a:prstGeom prst="downArrow">
            <a:avLst>
              <a:gd name="adj1" fmla="val 59120"/>
              <a:gd name="adj2" fmla="val 69822"/>
            </a:avLst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2D77BA2-E252-BC3D-7D95-0B536B56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125538"/>
            <a:ext cx="7213600" cy="2506662"/>
          </a:xfrm>
          <a:prstGeom prst="rect">
            <a:avLst/>
          </a:prstGeom>
          <a:solidFill>
            <a:srgbClr val="FFFF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380B2052-B0D2-4ED0-4869-5D612E7E64C4}"/>
              </a:ext>
            </a:extLst>
          </p:cNvPr>
          <p:cNvGrpSpPr>
            <a:grpSpLocks/>
          </p:cNvGrpSpPr>
          <p:nvPr/>
        </p:nvGrpSpPr>
        <p:grpSpPr bwMode="auto">
          <a:xfrm>
            <a:off x="6011863" y="2859088"/>
            <a:ext cx="755650" cy="785812"/>
            <a:chOff x="4309" y="1801"/>
            <a:chExt cx="476" cy="495"/>
          </a:xfrm>
        </p:grpSpPr>
        <p:pic>
          <p:nvPicPr>
            <p:cNvPr id="8" name="Picture 5" descr="Zage2">
              <a:extLst>
                <a:ext uri="{FF2B5EF4-FFF2-40B4-BE49-F238E27FC236}">
                  <a16:creationId xmlns:a16="http://schemas.microsoft.com/office/drawing/2014/main" id="{7CB02B6B-8DCA-7C5F-258C-310A09F90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330" y="1880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57A257CA-3EAC-0B65-DBE7-83462E87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2060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1DF22A51-9DA0-D8B6-5B5B-90046961A5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1" y="2051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9E654FE6-FBC8-8D7F-DE0D-001F9E74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89F9E9C6-29A8-CA86-BA51-33FD661C7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3" name="AutoShape 10">
              <a:extLst>
                <a:ext uri="{FF2B5EF4-FFF2-40B4-BE49-F238E27FC236}">
                  <a16:creationId xmlns:a16="http://schemas.microsoft.com/office/drawing/2014/main" id="{42E61D98-7A12-687E-A88C-F9AA5A4F6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EC71280E-E822-1672-5038-5D1F4CA61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2074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FFDF1549-97AD-B57A-8E52-4F03AA454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88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19F9263A-F94F-4304-B912-0F20C5F3A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7" y="188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4F91A79C-25B6-2EAA-440C-3FD2DB826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" y="1886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24781D15-F101-61E1-FF1C-2D2E785FC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991">
              <a:off x="4677" y="2139"/>
              <a:ext cx="58" cy="118"/>
            </a:xfrm>
            <a:prstGeom prst="parallelogram">
              <a:avLst>
                <a:gd name="adj" fmla="val 25000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bg2"/>
                </a:gs>
                <a:gs pos="100000">
                  <a:schemeClr val="tx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AutoShape 16">
              <a:extLst>
                <a:ext uri="{FF2B5EF4-FFF2-40B4-BE49-F238E27FC236}">
                  <a16:creationId xmlns:a16="http://schemas.microsoft.com/office/drawing/2014/main" id="{EC57D91E-FEDE-9A8F-70EF-99BD271864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635" y="1878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7A86CA1F-57E2-6F9F-8801-AEBAD0541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">
              <a:off x="4333" y="1892"/>
              <a:ext cx="315" cy="16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707C6D67-6684-42D3-1547-73B270A03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7" y="2026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2" name="AutoShape 19">
              <a:extLst>
                <a:ext uri="{FF2B5EF4-FFF2-40B4-BE49-F238E27FC236}">
                  <a16:creationId xmlns:a16="http://schemas.microsoft.com/office/drawing/2014/main" id="{AB5D03D2-7DF9-B2C1-A7D7-2FE4A7222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" y="1908"/>
              <a:ext cx="8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CCDF6CBE-EA3E-1110-E3E8-B6EE167F9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30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24" name="AutoShape 21">
              <a:extLst>
                <a:ext uri="{FF2B5EF4-FFF2-40B4-BE49-F238E27FC236}">
                  <a16:creationId xmlns:a16="http://schemas.microsoft.com/office/drawing/2014/main" id="{42A21DA7-1D32-1C73-4849-4AD39F2BD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1910"/>
              <a:ext cx="9" cy="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B28B919E-872B-D400-F271-A135DCB001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801"/>
              <a:ext cx="476" cy="91"/>
              <a:chOff x="4195" y="935"/>
              <a:chExt cx="476" cy="91"/>
            </a:xfrm>
          </p:grpSpPr>
          <p:sp>
            <p:nvSpPr>
              <p:cNvPr id="26" name="Rectangle 23" descr="Zeitungspapier">
                <a:extLst>
                  <a:ext uri="{FF2B5EF4-FFF2-40B4-BE49-F238E27FC236}">
                    <a16:creationId xmlns:a16="http://schemas.microsoft.com/office/drawing/2014/main" id="{39535E4D-6F66-F0EC-18FF-B3564F384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7" name="AutoShape 24" descr="Zeitungspapier">
                <a:extLst>
                  <a:ext uri="{FF2B5EF4-FFF2-40B4-BE49-F238E27FC236}">
                    <a16:creationId xmlns:a16="http://schemas.microsoft.com/office/drawing/2014/main" id="{7EAF7610-8778-21B5-8946-5DCE87C0B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28" name="AutoShape 25" descr="Zeitungspapier">
                <a:extLst>
                  <a:ext uri="{FF2B5EF4-FFF2-40B4-BE49-F238E27FC236}">
                    <a16:creationId xmlns:a16="http://schemas.microsoft.com/office/drawing/2014/main" id="{C2CBAC33-1CA7-5715-70F0-7BFAE917E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29" name="Group 26">
            <a:extLst>
              <a:ext uri="{FF2B5EF4-FFF2-40B4-BE49-F238E27FC236}">
                <a16:creationId xmlns:a16="http://schemas.microsoft.com/office/drawing/2014/main" id="{F3DAA629-1251-4D6B-E65C-D6D65EDE6877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911475"/>
            <a:ext cx="755650" cy="733425"/>
            <a:chOff x="4192" y="1298"/>
            <a:chExt cx="476" cy="462"/>
          </a:xfrm>
        </p:grpSpPr>
        <p:pic>
          <p:nvPicPr>
            <p:cNvPr id="30" name="Picture 27" descr="Zage2">
              <a:extLst>
                <a:ext uri="{FF2B5EF4-FFF2-40B4-BE49-F238E27FC236}">
                  <a16:creationId xmlns:a16="http://schemas.microsoft.com/office/drawing/2014/main" id="{EAAB28F0-7DD6-FA90-BF73-1302304B0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4" t="31239" r="7954"/>
            <a:stretch>
              <a:fillRect/>
            </a:stretch>
          </p:blipFill>
          <p:spPr bwMode="auto">
            <a:xfrm>
              <a:off x="4213" y="1344"/>
              <a:ext cx="44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9AB63FB5-EAC6-E0C6-7D25-89505CB9B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" y="1365"/>
              <a:ext cx="319" cy="169"/>
            </a:xfrm>
            <a:prstGeom prst="rect">
              <a:avLst/>
            </a:prstGeom>
            <a:solidFill>
              <a:srgbClr val="F1D00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ADC40D53-F2D1-99F6-79EB-0231B4ED5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80000">
              <a:off x="4514" y="1356"/>
              <a:ext cx="146" cy="169"/>
            </a:xfrm>
            <a:prstGeom prst="parallelogram">
              <a:avLst>
                <a:gd name="adj" fmla="val 14926"/>
              </a:avLst>
            </a:prstGeom>
            <a:solidFill>
              <a:srgbClr val="F1D0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3" name="AutoShape 30">
              <a:extLst>
                <a:ext uri="{FF2B5EF4-FFF2-40B4-BE49-F238E27FC236}">
                  <a16:creationId xmlns:a16="http://schemas.microsoft.com/office/drawing/2014/main" id="{095BF39B-1774-87AB-272B-BCE14AED7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4" name="AutoShape 31">
              <a:extLst>
                <a:ext uri="{FF2B5EF4-FFF2-40B4-BE49-F238E27FC236}">
                  <a16:creationId xmlns:a16="http://schemas.microsoft.com/office/drawing/2014/main" id="{813677F3-798A-2E26-8854-DFA929A6F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5" name="AutoShape 32">
              <a:extLst>
                <a:ext uri="{FF2B5EF4-FFF2-40B4-BE49-F238E27FC236}">
                  <a16:creationId xmlns:a16="http://schemas.microsoft.com/office/drawing/2014/main" id="{4A30E642-F4C0-E13F-0857-39CDA5078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15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6" name="AutoShape 33">
              <a:extLst>
                <a:ext uri="{FF2B5EF4-FFF2-40B4-BE49-F238E27FC236}">
                  <a16:creationId xmlns:a16="http://schemas.microsoft.com/office/drawing/2014/main" id="{49C24065-0D34-71EE-A53B-0E58D9174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379"/>
              <a:ext cx="9" cy="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de-DE" altLang="de-DE" sz="1400">
                <a:latin typeface="Arial  "/>
              </a:endParaRPr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BD277786-6CC0-B13C-E853-7FA92BE8A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6" y="1348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5">
              <a:extLst>
                <a:ext uri="{FF2B5EF4-FFF2-40B4-BE49-F238E27FC236}">
                  <a16:creationId xmlns:a16="http://schemas.microsoft.com/office/drawing/2014/main" id="{942F3ABD-D709-719E-AC40-6EC70AAD2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0" y="1344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EFD59C42-97F9-AFBA-846E-79F914D5F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1350"/>
              <a:ext cx="0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0" name="Group 37">
              <a:extLst>
                <a:ext uri="{FF2B5EF4-FFF2-40B4-BE49-F238E27FC236}">
                  <a16:creationId xmlns:a16="http://schemas.microsoft.com/office/drawing/2014/main" id="{FFF01AA7-5B56-4A26-24C1-50249D0B92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1298"/>
              <a:ext cx="476" cy="91"/>
              <a:chOff x="4195" y="935"/>
              <a:chExt cx="476" cy="91"/>
            </a:xfrm>
          </p:grpSpPr>
          <p:sp>
            <p:nvSpPr>
              <p:cNvPr id="41" name="Rectangle 38" descr="Zeitungspapier">
                <a:extLst>
                  <a:ext uri="{FF2B5EF4-FFF2-40B4-BE49-F238E27FC236}">
                    <a16:creationId xmlns:a16="http://schemas.microsoft.com/office/drawing/2014/main" id="{E7DB95D5-19EA-0F94-808F-3CDC04FA1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4195" y="963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2" name="AutoShape 39" descr="Zeitungspapier">
                <a:extLst>
                  <a:ext uri="{FF2B5EF4-FFF2-40B4-BE49-F238E27FC236}">
                    <a16:creationId xmlns:a16="http://schemas.microsoft.com/office/drawing/2014/main" id="{6224E196-D34A-3183-B4C3-DEFE3BCFC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4542" y="963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43" name="AutoShape 40" descr="Zeitungspapier">
                <a:extLst>
                  <a:ext uri="{FF2B5EF4-FFF2-40B4-BE49-F238E27FC236}">
                    <a16:creationId xmlns:a16="http://schemas.microsoft.com/office/drawing/2014/main" id="{2956E0F5-643E-9E7B-52EA-347249BF1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4195" y="935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</p:grpSp>
      </p:grpSp>
      <p:grpSp>
        <p:nvGrpSpPr>
          <p:cNvPr id="44" name="Group 41">
            <a:extLst>
              <a:ext uri="{FF2B5EF4-FFF2-40B4-BE49-F238E27FC236}">
                <a16:creationId xmlns:a16="http://schemas.microsoft.com/office/drawing/2014/main" id="{35788B96-3766-D5BF-25DF-B028F2BB434A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624138"/>
            <a:ext cx="755650" cy="1020762"/>
            <a:chOff x="1413" y="1647"/>
            <a:chExt cx="476" cy="643"/>
          </a:xfrm>
        </p:grpSpPr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5C96E5B1-D533-8576-81A9-752CE7E69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3" y="1647"/>
              <a:ext cx="476" cy="643"/>
              <a:chOff x="1413" y="1647"/>
              <a:chExt cx="476" cy="643"/>
            </a:xfrm>
          </p:grpSpPr>
          <p:pic>
            <p:nvPicPr>
              <p:cNvPr id="49" name="Picture 43" descr="Zage2">
                <a:extLst>
                  <a:ext uri="{FF2B5EF4-FFF2-40B4-BE49-F238E27FC236}">
                    <a16:creationId xmlns:a16="http://schemas.microsoft.com/office/drawing/2014/main" id="{297EA41D-961B-109F-C5E1-7996EC5D25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1431" y="1685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4">
                <a:extLst>
                  <a:ext uri="{FF2B5EF4-FFF2-40B4-BE49-F238E27FC236}">
                    <a16:creationId xmlns:a16="http://schemas.microsoft.com/office/drawing/2014/main" id="{AD1F0387-418C-A36A-AE6C-97F7C1962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33" y="1733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1" name="AutoShape 45">
                <a:extLst>
                  <a:ext uri="{FF2B5EF4-FFF2-40B4-BE49-F238E27FC236}">
                    <a16:creationId xmlns:a16="http://schemas.microsoft.com/office/drawing/2014/main" id="{02593DAB-3C05-6608-FEDA-443B53DA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4" y="172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2" name="Rectangle 46" descr="Zeitungspapier">
                <a:extLst>
                  <a:ext uri="{FF2B5EF4-FFF2-40B4-BE49-F238E27FC236}">
                    <a16:creationId xmlns:a16="http://schemas.microsoft.com/office/drawing/2014/main" id="{38A2AE29-C25E-DECF-4F84-85CE22713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1413" y="1675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3" name="AutoShape 47" descr="Zeitungspapier">
                <a:extLst>
                  <a:ext uri="{FF2B5EF4-FFF2-40B4-BE49-F238E27FC236}">
                    <a16:creationId xmlns:a16="http://schemas.microsoft.com/office/drawing/2014/main" id="{1BE3F850-44FB-6485-C9C9-C0C5A1073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1760" y="1675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4" name="AutoShape 48" descr="Zeitungspapier">
                <a:extLst>
                  <a:ext uri="{FF2B5EF4-FFF2-40B4-BE49-F238E27FC236}">
                    <a16:creationId xmlns:a16="http://schemas.microsoft.com/office/drawing/2014/main" id="{3702A7E9-6D88-762B-260F-B2567FFED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1413" y="1647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5" name="AutoShape 49">
                <a:extLst>
                  <a:ext uri="{FF2B5EF4-FFF2-40B4-BE49-F238E27FC236}">
                    <a16:creationId xmlns:a16="http://schemas.microsoft.com/office/drawing/2014/main" id="{5C2EA821-24AB-FFB7-ADEC-CC6721CAC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1870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6" name="AutoShape 50">
                <a:extLst>
                  <a:ext uri="{FF2B5EF4-FFF2-40B4-BE49-F238E27FC236}">
                    <a16:creationId xmlns:a16="http://schemas.microsoft.com/office/drawing/2014/main" id="{15A6C9D8-C92D-BB79-1B16-1B2F30EBE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1752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7" name="AutoShape 51">
                <a:extLst>
                  <a:ext uri="{FF2B5EF4-FFF2-40B4-BE49-F238E27FC236}">
                    <a16:creationId xmlns:a16="http://schemas.microsoft.com/office/drawing/2014/main" id="{B0D99AFF-E6E9-B9CD-CC19-8429FB97F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4" y="187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8" name="AutoShape 52">
                <a:extLst>
                  <a:ext uri="{FF2B5EF4-FFF2-40B4-BE49-F238E27FC236}">
                    <a16:creationId xmlns:a16="http://schemas.microsoft.com/office/drawing/2014/main" id="{ACE6F0D3-6649-63B3-D99A-705A81544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1754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59" name="Rectangle 53">
                <a:extLst>
                  <a:ext uri="{FF2B5EF4-FFF2-40B4-BE49-F238E27FC236}">
                    <a16:creationId xmlns:a16="http://schemas.microsoft.com/office/drawing/2014/main" id="{2A7F461E-20B8-5964-0BEA-79B128A0D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895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0" name="AutoShape 54">
                <a:extLst>
                  <a:ext uri="{FF2B5EF4-FFF2-40B4-BE49-F238E27FC236}">
                    <a16:creationId xmlns:a16="http://schemas.microsoft.com/office/drawing/2014/main" id="{D77A0B66-E74A-216E-CCB5-EE6F20D4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1732" y="1886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3E46E5C7-1433-2255-7DFE-7FB07FB8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EC88E6E7-AB82-A2B3-DE54-22C2C13FA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7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CD715FEF-37E6-EEF1-5AC1-500ADF6D4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2045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4" name="AutoShape 58">
                <a:extLst>
                  <a:ext uri="{FF2B5EF4-FFF2-40B4-BE49-F238E27FC236}">
                    <a16:creationId xmlns:a16="http://schemas.microsoft.com/office/drawing/2014/main" id="{5DCC216C-D55C-D8F8-948C-F175476AA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190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2A6507DD-6492-4B3E-69CA-B6EC4D84C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174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6" name="Line 60">
                <a:extLst>
                  <a:ext uri="{FF2B5EF4-FFF2-40B4-BE49-F238E27FC236}">
                    <a16:creationId xmlns:a16="http://schemas.microsoft.com/office/drawing/2014/main" id="{F402E12D-2B6F-B988-7BDA-DC15D3601D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74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61">
                <a:extLst>
                  <a:ext uri="{FF2B5EF4-FFF2-40B4-BE49-F238E27FC236}">
                    <a16:creationId xmlns:a16="http://schemas.microsoft.com/office/drawing/2014/main" id="{9B8D4280-17B8-A0B3-642C-B8284EF3F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6" y="1748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6" name="Group 62">
              <a:extLst>
                <a:ext uri="{FF2B5EF4-FFF2-40B4-BE49-F238E27FC236}">
                  <a16:creationId xmlns:a16="http://schemas.microsoft.com/office/drawing/2014/main" id="{41E65294-F318-E949-3E56-BB37170BC5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1880"/>
              <a:ext cx="451" cy="8"/>
              <a:chOff x="1431" y="1880"/>
              <a:chExt cx="451" cy="8"/>
            </a:xfrm>
          </p:grpSpPr>
          <p:sp>
            <p:nvSpPr>
              <p:cNvPr id="47" name="Line 63">
                <a:extLst>
                  <a:ext uri="{FF2B5EF4-FFF2-40B4-BE49-F238E27FC236}">
                    <a16:creationId xmlns:a16="http://schemas.microsoft.com/office/drawing/2014/main" id="{9FA5CBC7-FF5D-9EE7-9851-AC2F8E78E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6169B393-7409-6AB4-2B7A-E41C6061B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68" name="Group 65">
            <a:extLst>
              <a:ext uri="{FF2B5EF4-FFF2-40B4-BE49-F238E27FC236}">
                <a16:creationId xmlns:a16="http://schemas.microsoft.com/office/drawing/2014/main" id="{8035B422-5B81-1CF7-6D2A-19D675D81079}"/>
              </a:ext>
            </a:extLst>
          </p:cNvPr>
          <p:cNvGrpSpPr>
            <a:grpSpLocks/>
          </p:cNvGrpSpPr>
          <p:nvPr/>
        </p:nvGrpSpPr>
        <p:grpSpPr bwMode="auto">
          <a:xfrm>
            <a:off x="3154363" y="2393950"/>
            <a:ext cx="755650" cy="1250950"/>
            <a:chOff x="1987" y="1607"/>
            <a:chExt cx="476" cy="788"/>
          </a:xfrm>
        </p:grpSpPr>
        <p:grpSp>
          <p:nvGrpSpPr>
            <p:cNvPr id="69" name="Group 66">
              <a:extLst>
                <a:ext uri="{FF2B5EF4-FFF2-40B4-BE49-F238E27FC236}">
                  <a16:creationId xmlns:a16="http://schemas.microsoft.com/office/drawing/2014/main" id="{A573D2F6-AE01-E5DB-6DD8-E7BEB6051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7" y="1607"/>
              <a:ext cx="476" cy="788"/>
              <a:chOff x="1987" y="1607"/>
              <a:chExt cx="476" cy="788"/>
            </a:xfrm>
          </p:grpSpPr>
          <p:pic>
            <p:nvPicPr>
              <p:cNvPr id="73" name="Picture 67" descr="Zage2">
                <a:extLst>
                  <a:ext uri="{FF2B5EF4-FFF2-40B4-BE49-F238E27FC236}">
                    <a16:creationId xmlns:a16="http://schemas.microsoft.com/office/drawing/2014/main" id="{A660BD06-595A-AF45-1565-0179B90F3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005" y="1790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68">
                <a:extLst>
                  <a:ext uri="{FF2B5EF4-FFF2-40B4-BE49-F238E27FC236}">
                    <a16:creationId xmlns:a16="http://schemas.microsoft.com/office/drawing/2014/main" id="{8CDCBB69-17D3-E22A-E3CC-933C0D363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7" y="1838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5" name="Rectangle 69">
                <a:extLst>
                  <a:ext uri="{FF2B5EF4-FFF2-40B4-BE49-F238E27FC236}">
                    <a16:creationId xmlns:a16="http://schemas.microsoft.com/office/drawing/2014/main" id="{23F9BF89-3B3F-F32F-294E-9A82B1F27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008" y="1668"/>
                <a:ext cx="319" cy="168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6" name="AutoShape 70">
                <a:extLst>
                  <a:ext uri="{FF2B5EF4-FFF2-40B4-BE49-F238E27FC236}">
                    <a16:creationId xmlns:a16="http://schemas.microsoft.com/office/drawing/2014/main" id="{A54B1057-05DD-0ED6-C755-BBD5D588D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8" y="183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77" name="AutoShape 71">
                <a:extLst>
                  <a:ext uri="{FF2B5EF4-FFF2-40B4-BE49-F238E27FC236}">
                    <a16:creationId xmlns:a16="http://schemas.microsoft.com/office/drawing/2014/main" id="{A93D9E9B-D5CC-9699-5DE4-A463EC9AF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7" y="16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grpSp>
            <p:nvGrpSpPr>
              <p:cNvPr id="78" name="Group 72">
                <a:extLst>
                  <a:ext uri="{FF2B5EF4-FFF2-40B4-BE49-F238E27FC236}">
                    <a16:creationId xmlns:a16="http://schemas.microsoft.com/office/drawing/2014/main" id="{BD721F50-7B64-CCE8-B198-3140903C1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7" y="1607"/>
                <a:ext cx="476" cy="91"/>
                <a:chOff x="2154" y="3310"/>
                <a:chExt cx="502" cy="98"/>
              </a:xfrm>
            </p:grpSpPr>
            <p:sp>
              <p:nvSpPr>
                <p:cNvPr id="96" name="Rectangle 73" descr="Zeitungspapier">
                  <a:extLst>
                    <a:ext uri="{FF2B5EF4-FFF2-40B4-BE49-F238E27FC236}">
                      <a16:creationId xmlns:a16="http://schemas.microsoft.com/office/drawing/2014/main" id="{5A00A934-8409-E8FF-D2DE-44ADDAC9C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000">
                  <a:off x="2154" y="3340"/>
                  <a:ext cx="363" cy="68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7" name="AutoShape 74" descr="Zeitungspapier">
                  <a:extLst>
                    <a:ext uri="{FF2B5EF4-FFF2-40B4-BE49-F238E27FC236}">
                      <a16:creationId xmlns:a16="http://schemas.microsoft.com/office/drawing/2014/main" id="{65E2B887-6E67-644D-65BE-2616F29DF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0000" flipH="1">
                  <a:off x="2520" y="3340"/>
                  <a:ext cx="136" cy="68"/>
                </a:xfrm>
                <a:prstGeom prst="parallelogram">
                  <a:avLst>
                    <a:gd name="adj" fmla="val 0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  <p:sp>
              <p:nvSpPr>
                <p:cNvPr id="98" name="AutoShape 75" descr="Zeitungspapier">
                  <a:extLst>
                    <a:ext uri="{FF2B5EF4-FFF2-40B4-BE49-F238E27FC236}">
                      <a16:creationId xmlns:a16="http://schemas.microsoft.com/office/drawing/2014/main" id="{F7007C7E-4D32-38AF-556C-59DACDC8C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00000" flipH="1">
                  <a:off x="2154" y="3310"/>
                  <a:ext cx="499" cy="45"/>
                </a:xfrm>
                <a:prstGeom prst="parallelogram">
                  <a:avLst>
                    <a:gd name="adj" fmla="val 786438"/>
                  </a:avLst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de-DE" altLang="de-DE" sz="1400">
                    <a:latin typeface="Arial  "/>
                  </a:endParaRPr>
                </a:p>
              </p:txBody>
            </p:sp>
          </p:grpSp>
          <p:sp>
            <p:nvSpPr>
              <p:cNvPr id="79" name="AutoShape 76">
                <a:extLst>
                  <a:ext uri="{FF2B5EF4-FFF2-40B4-BE49-F238E27FC236}">
                    <a16:creationId xmlns:a16="http://schemas.microsoft.com/office/drawing/2014/main" id="{4D2EA275-3BDD-BB08-797E-BF73ECE88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11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0" name="AutoShape 77">
                <a:extLst>
                  <a:ext uri="{FF2B5EF4-FFF2-40B4-BE49-F238E27FC236}">
                    <a16:creationId xmlns:a16="http://schemas.microsoft.com/office/drawing/2014/main" id="{A49E523D-76AA-66E7-3731-EDD49D020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975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1" name="AutoShape 78">
                <a:extLst>
                  <a:ext uri="{FF2B5EF4-FFF2-40B4-BE49-F238E27FC236}">
                    <a16:creationId xmlns:a16="http://schemas.microsoft.com/office/drawing/2014/main" id="{C11812A7-D431-1E68-1BA0-FDA5E5B9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57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2" name="AutoShape 79">
                <a:extLst>
                  <a:ext uri="{FF2B5EF4-FFF2-40B4-BE49-F238E27FC236}">
                    <a16:creationId xmlns:a16="http://schemas.microsoft.com/office/drawing/2014/main" id="{45DD19D8-567E-65F7-5A0C-3328812E3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805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3" name="AutoShape 80">
                <a:extLst>
                  <a:ext uri="{FF2B5EF4-FFF2-40B4-BE49-F238E27FC236}">
                    <a16:creationId xmlns:a16="http://schemas.microsoft.com/office/drawing/2014/main" id="{642426F1-032C-2245-19EF-B26B59D21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19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4" name="AutoShape 81">
                <a:extLst>
                  <a:ext uri="{FF2B5EF4-FFF2-40B4-BE49-F238E27FC236}">
                    <a16:creationId xmlns:a16="http://schemas.microsoft.com/office/drawing/2014/main" id="{FC80A64C-AF09-9EB9-8072-24B48721B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2" y="1859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5" name="AutoShape 82">
                <a:extLst>
                  <a:ext uri="{FF2B5EF4-FFF2-40B4-BE49-F238E27FC236}">
                    <a16:creationId xmlns:a16="http://schemas.microsoft.com/office/drawing/2014/main" id="{8758F015-74BD-8743-6018-0F8D3FB49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700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6" name="AutoShape 83">
                <a:extLst>
                  <a:ext uri="{FF2B5EF4-FFF2-40B4-BE49-F238E27FC236}">
                    <a16:creationId xmlns:a16="http://schemas.microsoft.com/office/drawing/2014/main" id="{77AC5F39-0ECA-7A2C-1DF6-7834F666F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1700"/>
                <a:ext cx="8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7" name="Rectangle 84">
                <a:extLst>
                  <a:ext uri="{FF2B5EF4-FFF2-40B4-BE49-F238E27FC236}">
                    <a16:creationId xmlns:a16="http://schemas.microsoft.com/office/drawing/2014/main" id="{5A744F7C-27A2-AB9B-730F-5C3E14796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7" y="2000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8" name="AutoShape 85">
                <a:extLst>
                  <a:ext uri="{FF2B5EF4-FFF2-40B4-BE49-F238E27FC236}">
                    <a16:creationId xmlns:a16="http://schemas.microsoft.com/office/drawing/2014/main" id="{19A68A74-C368-247E-F0E5-8222CFA89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2306" y="1991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89" name="AutoShape 86">
                <a:extLst>
                  <a:ext uri="{FF2B5EF4-FFF2-40B4-BE49-F238E27FC236}">
                    <a16:creationId xmlns:a16="http://schemas.microsoft.com/office/drawing/2014/main" id="{FE2D1E36-AB41-0FA1-1BC8-6FDB0C82E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9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0" name="AutoShape 87">
                <a:extLst>
                  <a:ext uri="{FF2B5EF4-FFF2-40B4-BE49-F238E27FC236}">
                    <a16:creationId xmlns:a16="http://schemas.microsoft.com/office/drawing/2014/main" id="{10A3202A-5AE7-50CC-2EB2-F2DD2DFEC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1" name="AutoShape 88">
                <a:extLst>
                  <a:ext uri="{FF2B5EF4-FFF2-40B4-BE49-F238E27FC236}">
                    <a16:creationId xmlns:a16="http://schemas.microsoft.com/office/drawing/2014/main" id="{DA8C3089-8C15-15A0-7544-6B821BA5C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150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2" name="AutoShape 89">
                <a:extLst>
                  <a:ext uri="{FF2B5EF4-FFF2-40B4-BE49-F238E27FC236}">
                    <a16:creationId xmlns:a16="http://schemas.microsoft.com/office/drawing/2014/main" id="{E4FCAD07-86B7-76CF-EAAD-A6DAB20E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2014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93" name="Line 90">
                <a:extLst>
                  <a:ext uri="{FF2B5EF4-FFF2-40B4-BE49-F238E27FC236}">
                    <a16:creationId xmlns:a16="http://schemas.microsoft.com/office/drawing/2014/main" id="{6D0BB926-DD0A-CB77-82A1-AF0BD251B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8" y="1694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" name="Line 91">
                <a:extLst>
                  <a:ext uri="{FF2B5EF4-FFF2-40B4-BE49-F238E27FC236}">
                    <a16:creationId xmlns:a16="http://schemas.microsoft.com/office/drawing/2014/main" id="{D5382E8C-E888-BF01-1807-42B3979E5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1690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" name="Line 92">
                <a:extLst>
                  <a:ext uri="{FF2B5EF4-FFF2-40B4-BE49-F238E27FC236}">
                    <a16:creationId xmlns:a16="http://schemas.microsoft.com/office/drawing/2014/main" id="{DA6F7315-6AE5-19E1-7E01-2DB8BF74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0" y="1702"/>
                <a:ext cx="0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" name="Group 93">
              <a:extLst>
                <a:ext uri="{FF2B5EF4-FFF2-40B4-BE49-F238E27FC236}">
                  <a16:creationId xmlns:a16="http://schemas.microsoft.com/office/drawing/2014/main" id="{5CCE7210-F4CB-2340-5C8A-7F8F3F8D9E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3" y="1990"/>
              <a:ext cx="451" cy="8"/>
              <a:chOff x="1431" y="1880"/>
              <a:chExt cx="451" cy="8"/>
            </a:xfrm>
          </p:grpSpPr>
          <p:sp>
            <p:nvSpPr>
              <p:cNvPr id="71" name="Line 94">
                <a:extLst>
                  <a:ext uri="{FF2B5EF4-FFF2-40B4-BE49-F238E27FC236}">
                    <a16:creationId xmlns:a16="http://schemas.microsoft.com/office/drawing/2014/main" id="{6A0457A7-48D4-AFE8-8005-5B4568ADD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Line 95">
                <a:extLst>
                  <a:ext uri="{FF2B5EF4-FFF2-40B4-BE49-F238E27FC236}">
                    <a16:creationId xmlns:a16="http://schemas.microsoft.com/office/drawing/2014/main" id="{D5AD8D7E-133B-6FEC-C400-3ECA3DCE0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99" name="Group 96">
            <a:extLst>
              <a:ext uri="{FF2B5EF4-FFF2-40B4-BE49-F238E27FC236}">
                <a16:creationId xmlns:a16="http://schemas.microsoft.com/office/drawing/2014/main" id="{058EFEA5-DF57-502B-E462-C8040989B8FA}"/>
              </a:ext>
            </a:extLst>
          </p:cNvPr>
          <p:cNvGrpSpPr>
            <a:grpSpLocks/>
          </p:cNvGrpSpPr>
          <p:nvPr/>
        </p:nvGrpSpPr>
        <p:grpSpPr bwMode="auto">
          <a:xfrm>
            <a:off x="4679950" y="2624138"/>
            <a:ext cx="755650" cy="1020762"/>
            <a:chOff x="2948" y="1641"/>
            <a:chExt cx="476" cy="643"/>
          </a:xfrm>
        </p:grpSpPr>
        <p:grpSp>
          <p:nvGrpSpPr>
            <p:cNvPr id="100" name="Group 97">
              <a:extLst>
                <a:ext uri="{FF2B5EF4-FFF2-40B4-BE49-F238E27FC236}">
                  <a16:creationId xmlns:a16="http://schemas.microsoft.com/office/drawing/2014/main" id="{CDBF501C-FE9B-2C3E-E393-C7A1CB4D6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1641"/>
              <a:ext cx="476" cy="643"/>
              <a:chOff x="2939" y="981"/>
              <a:chExt cx="476" cy="643"/>
            </a:xfrm>
          </p:grpSpPr>
          <p:pic>
            <p:nvPicPr>
              <p:cNvPr id="104" name="Picture 98" descr="Zage2">
                <a:extLst>
                  <a:ext uri="{FF2B5EF4-FFF2-40B4-BE49-F238E27FC236}">
                    <a16:creationId xmlns:a16="http://schemas.microsoft.com/office/drawing/2014/main" id="{72D32106-20E6-3161-59A0-1E80F220F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4" r="7954"/>
              <a:stretch>
                <a:fillRect/>
              </a:stretch>
            </p:blipFill>
            <p:spPr bwMode="auto">
              <a:xfrm>
                <a:off x="2957" y="1019"/>
                <a:ext cx="44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Rectangle 99">
                <a:extLst>
                  <a:ext uri="{FF2B5EF4-FFF2-40B4-BE49-F238E27FC236}">
                    <a16:creationId xmlns:a16="http://schemas.microsoft.com/office/drawing/2014/main" id="{843368E3-3E6E-516E-9EDE-45D4A264C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59" y="1067"/>
                <a:ext cx="319" cy="169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6" name="AutoShape 100">
                <a:extLst>
                  <a:ext uri="{FF2B5EF4-FFF2-40B4-BE49-F238E27FC236}">
                    <a16:creationId xmlns:a16="http://schemas.microsoft.com/office/drawing/2014/main" id="{7431006C-10D4-0107-8DA9-48F926FC4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60" y="106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7" name="Rectangle 101" descr="Zeitungspapier">
                <a:extLst>
                  <a:ext uri="{FF2B5EF4-FFF2-40B4-BE49-F238E27FC236}">
                    <a16:creationId xmlns:a16="http://schemas.microsoft.com/office/drawing/2014/main" id="{0CAC1166-AB4C-073E-5DF0-124D690C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">
                <a:off x="2939" y="1009"/>
                <a:ext cx="344" cy="6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8" name="AutoShape 102" descr="Zeitungspapier">
                <a:extLst>
                  <a:ext uri="{FF2B5EF4-FFF2-40B4-BE49-F238E27FC236}">
                    <a16:creationId xmlns:a16="http://schemas.microsoft.com/office/drawing/2014/main" id="{83A89139-92DE-1384-3BE3-D3D73261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360000" flipH="1">
                <a:off x="3286" y="1009"/>
                <a:ext cx="129" cy="63"/>
              </a:xfrm>
              <a:prstGeom prst="parallelogram">
                <a:avLst>
                  <a:gd name="adj" fmla="val 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09" name="AutoShape 103" descr="Zeitungspapier">
                <a:extLst>
                  <a:ext uri="{FF2B5EF4-FFF2-40B4-BE49-F238E27FC236}">
                    <a16:creationId xmlns:a16="http://schemas.microsoft.com/office/drawing/2014/main" id="{0E85A58B-2FCF-AD43-9FFE-9B19046D0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00000" flipH="1">
                <a:off x="2939" y="981"/>
                <a:ext cx="473" cy="42"/>
              </a:xfrm>
              <a:prstGeom prst="parallelogram">
                <a:avLst>
                  <a:gd name="adj" fmla="val 798709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0" name="AutoShape 104">
                <a:extLst>
                  <a:ext uri="{FF2B5EF4-FFF2-40B4-BE49-F238E27FC236}">
                    <a16:creationId xmlns:a16="http://schemas.microsoft.com/office/drawing/2014/main" id="{EE69DFAF-43B8-FC19-6E94-BD894D823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204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1" name="AutoShape 105">
                <a:extLst>
                  <a:ext uri="{FF2B5EF4-FFF2-40B4-BE49-F238E27FC236}">
                    <a16:creationId xmlns:a16="http://schemas.microsoft.com/office/drawing/2014/main" id="{C9401FC2-5273-60BF-7C72-20C8AEE47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1086"/>
                <a:ext cx="8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2" name="AutoShape 106">
                <a:extLst>
                  <a:ext uri="{FF2B5EF4-FFF2-40B4-BE49-F238E27FC236}">
                    <a16:creationId xmlns:a16="http://schemas.microsoft.com/office/drawing/2014/main" id="{D4681FA4-A46F-68B4-DADB-C2210A7F1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0" y="1208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3" name="AutoShape 107">
                <a:extLst>
                  <a:ext uri="{FF2B5EF4-FFF2-40B4-BE49-F238E27FC236}">
                    <a16:creationId xmlns:a16="http://schemas.microsoft.com/office/drawing/2014/main" id="{DABE2C52-572E-56BD-A79E-4B34B9BF9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1088"/>
                <a:ext cx="9" cy="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4" name="Rectangle 108">
                <a:extLst>
                  <a:ext uri="{FF2B5EF4-FFF2-40B4-BE49-F238E27FC236}">
                    <a16:creationId xmlns:a16="http://schemas.microsoft.com/office/drawing/2014/main" id="{DD7C4DF7-308B-28EF-51EE-1BD6B1459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1229"/>
                <a:ext cx="319" cy="169"/>
              </a:xfrm>
              <a:prstGeom prst="rect">
                <a:avLst/>
              </a:prstGeom>
              <a:solidFill>
                <a:srgbClr val="F1D00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5" name="AutoShape 109">
                <a:extLst>
                  <a:ext uri="{FF2B5EF4-FFF2-40B4-BE49-F238E27FC236}">
                    <a16:creationId xmlns:a16="http://schemas.microsoft.com/office/drawing/2014/main" id="{C0F859CB-42AF-5485-87F5-2D01A7133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">
                <a:off x="3258" y="1220"/>
                <a:ext cx="146" cy="169"/>
              </a:xfrm>
              <a:prstGeom prst="parallelogram">
                <a:avLst>
                  <a:gd name="adj" fmla="val 14926"/>
                </a:avLst>
              </a:prstGeom>
              <a:solidFill>
                <a:srgbClr val="F1D00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6" name="AutoShape 110">
                <a:extLst>
                  <a:ext uri="{FF2B5EF4-FFF2-40B4-BE49-F238E27FC236}">
                    <a16:creationId xmlns:a16="http://schemas.microsoft.com/office/drawing/2014/main" id="{C4DB9D9B-9187-37B3-38AB-66EC20A88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7" name="AutoShape 111">
                <a:extLst>
                  <a:ext uri="{FF2B5EF4-FFF2-40B4-BE49-F238E27FC236}">
                    <a16:creationId xmlns:a16="http://schemas.microsoft.com/office/drawing/2014/main" id="{1362512B-1810-4603-137B-69E42DBEA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8" name="AutoShape 112">
                <a:extLst>
                  <a:ext uri="{FF2B5EF4-FFF2-40B4-BE49-F238E27FC236}">
                    <a16:creationId xmlns:a16="http://schemas.microsoft.com/office/drawing/2014/main" id="{8A0D4991-20A2-B281-FD41-2ABD21B86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" y="1379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19" name="AutoShape 113">
                <a:extLst>
                  <a:ext uri="{FF2B5EF4-FFF2-40B4-BE49-F238E27FC236}">
                    <a16:creationId xmlns:a16="http://schemas.microsoft.com/office/drawing/2014/main" id="{FAD5E69E-0829-4842-C1F1-0F9E4967E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1243"/>
                <a:ext cx="9" cy="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20" name="Line 114">
                <a:extLst>
                  <a:ext uri="{FF2B5EF4-FFF2-40B4-BE49-F238E27FC236}">
                    <a16:creationId xmlns:a16="http://schemas.microsoft.com/office/drawing/2014/main" id="{2629102C-ACBB-D19E-E46A-B8534C4CB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0" y="1080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Line 115">
                <a:extLst>
                  <a:ext uri="{FF2B5EF4-FFF2-40B4-BE49-F238E27FC236}">
                    <a16:creationId xmlns:a16="http://schemas.microsoft.com/office/drawing/2014/main" id="{068AA3F1-510D-78FA-0147-EFE783FB7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076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116">
                <a:extLst>
                  <a:ext uri="{FF2B5EF4-FFF2-40B4-BE49-F238E27FC236}">
                    <a16:creationId xmlns:a16="http://schemas.microsoft.com/office/drawing/2014/main" id="{74B9CBC1-B530-09C0-2163-002ADA4C6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" y="1082"/>
                <a:ext cx="0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1" name="Group 117">
              <a:extLst>
                <a:ext uri="{FF2B5EF4-FFF2-40B4-BE49-F238E27FC236}">
                  <a16:creationId xmlns:a16="http://schemas.microsoft.com/office/drawing/2014/main" id="{761678A0-D321-AFCF-D46D-DFD06DDBF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3" y="1880"/>
              <a:ext cx="451" cy="8"/>
              <a:chOff x="1431" y="1880"/>
              <a:chExt cx="451" cy="8"/>
            </a:xfrm>
          </p:grpSpPr>
          <p:sp>
            <p:nvSpPr>
              <p:cNvPr id="102" name="Line 118">
                <a:extLst>
                  <a:ext uri="{FF2B5EF4-FFF2-40B4-BE49-F238E27FC236}">
                    <a16:creationId xmlns:a16="http://schemas.microsoft.com/office/drawing/2014/main" id="{A84D5C75-3E4B-E94A-0904-1FCE02528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119">
                <a:extLst>
                  <a:ext uri="{FF2B5EF4-FFF2-40B4-BE49-F238E27FC236}">
                    <a16:creationId xmlns:a16="http://schemas.microsoft.com/office/drawing/2014/main" id="{6B2D6C2D-6D4C-538D-BC0D-A60D3EA75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300000">
                <a:off x="1746" y="1880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23" name="Rectangle 125">
            <a:extLst>
              <a:ext uri="{FF2B5EF4-FFF2-40B4-BE49-F238E27FC236}">
                <a16:creationId xmlns:a16="http://schemas.microsoft.com/office/drawing/2014/main" id="{9EB0BFEA-5C4A-9958-3BA0-B1435BD7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5629275"/>
            <a:ext cx="471488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24" name="Line 126">
            <a:extLst>
              <a:ext uri="{FF2B5EF4-FFF2-40B4-BE49-F238E27FC236}">
                <a16:creationId xmlns:a16="http://schemas.microsoft.com/office/drawing/2014/main" id="{C4BB5D2B-B590-E819-119C-AF339FE5EE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1238" y="1052513"/>
            <a:ext cx="4762" cy="2560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5" name="Line 127">
            <a:extLst>
              <a:ext uri="{FF2B5EF4-FFF2-40B4-BE49-F238E27FC236}">
                <a16:creationId xmlns:a16="http://schemas.microsoft.com/office/drawing/2014/main" id="{EA16EE80-07F2-04FD-42D0-3F075F34D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3625850"/>
            <a:ext cx="7300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128">
            <a:extLst>
              <a:ext uri="{FF2B5EF4-FFF2-40B4-BE49-F238E27FC236}">
                <a16:creationId xmlns:a16="http://schemas.microsoft.com/office/drawing/2014/main" id="{DE475285-9678-BE06-8AE4-6578497FCA1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4013" y="1169988"/>
            <a:ext cx="6731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Anzahl </a:t>
            </a:r>
            <a:r>
              <a:rPr lang="de-DE" altLang="de-DE" sz="1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Bienen</a:t>
            </a:r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altLang="de-DE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Brutzellen</a:t>
            </a:r>
          </a:p>
        </p:txBody>
      </p:sp>
      <p:sp>
        <p:nvSpPr>
          <p:cNvPr id="127" name="Freeform 129">
            <a:extLst>
              <a:ext uri="{FF2B5EF4-FFF2-40B4-BE49-F238E27FC236}">
                <a16:creationId xmlns:a16="http://schemas.microsoft.com/office/drawing/2014/main" id="{8604BA98-E89A-F93F-D43A-E491CF22DFBF}"/>
              </a:ext>
            </a:extLst>
          </p:cNvPr>
          <p:cNvSpPr>
            <a:spLocks/>
          </p:cNvSpPr>
          <p:nvPr/>
        </p:nvSpPr>
        <p:spPr bwMode="auto">
          <a:xfrm>
            <a:off x="1179513" y="1510083"/>
            <a:ext cx="6865937" cy="2068513"/>
          </a:xfrm>
          <a:custGeom>
            <a:avLst/>
            <a:gdLst>
              <a:gd name="T0" fmla="*/ 0 w 4560"/>
              <a:gd name="T1" fmla="*/ 2147483646 h 3312"/>
              <a:gd name="T2" fmla="*/ 2147483646 w 4560"/>
              <a:gd name="T3" fmla="*/ 2147483646 h 3312"/>
              <a:gd name="T4" fmla="*/ 2147483646 w 4560"/>
              <a:gd name="T5" fmla="*/ 2147483646 h 3312"/>
              <a:gd name="T6" fmla="*/ 2147483646 w 4560"/>
              <a:gd name="T7" fmla="*/ 2147483646 h 3312"/>
              <a:gd name="T8" fmla="*/ 2147483646 w 4560"/>
              <a:gd name="T9" fmla="*/ 2147483646 h 3312"/>
              <a:gd name="T10" fmla="*/ 2147483646 w 4560"/>
              <a:gd name="T11" fmla="*/ 2147483646 h 3312"/>
              <a:gd name="T12" fmla="*/ 2147483646 w 4560"/>
              <a:gd name="T13" fmla="*/ 2147483646 h 3312"/>
              <a:gd name="T14" fmla="*/ 2147483646 w 4560"/>
              <a:gd name="T15" fmla="*/ 2147483646 h 3312"/>
              <a:gd name="T16" fmla="*/ 2147483646 w 4560"/>
              <a:gd name="T17" fmla="*/ 2147483646 h 3312"/>
              <a:gd name="T18" fmla="*/ 2147483646 w 4560"/>
              <a:gd name="T19" fmla="*/ 2147483646 h 33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60"/>
              <a:gd name="T31" fmla="*/ 0 h 3312"/>
              <a:gd name="T32" fmla="*/ 4560 w 4560"/>
              <a:gd name="T33" fmla="*/ 3312 h 33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60" h="3312">
                <a:moveTo>
                  <a:pt x="0" y="3312"/>
                </a:moveTo>
                <a:cubicBezTo>
                  <a:pt x="84" y="3182"/>
                  <a:pt x="350" y="2864"/>
                  <a:pt x="504" y="2520"/>
                </a:cubicBezTo>
                <a:cubicBezTo>
                  <a:pt x="658" y="2176"/>
                  <a:pt x="800" y="1646"/>
                  <a:pt x="924" y="1248"/>
                </a:cubicBezTo>
                <a:cubicBezTo>
                  <a:pt x="1048" y="850"/>
                  <a:pt x="1128" y="264"/>
                  <a:pt x="1248" y="132"/>
                </a:cubicBezTo>
                <a:cubicBezTo>
                  <a:pt x="1368" y="0"/>
                  <a:pt x="1504" y="166"/>
                  <a:pt x="1644" y="456"/>
                </a:cubicBezTo>
                <a:cubicBezTo>
                  <a:pt x="1784" y="746"/>
                  <a:pt x="1920" y="1446"/>
                  <a:pt x="2088" y="1872"/>
                </a:cubicBezTo>
                <a:cubicBezTo>
                  <a:pt x="2256" y="2298"/>
                  <a:pt x="2476" y="2772"/>
                  <a:pt x="2652" y="3012"/>
                </a:cubicBezTo>
                <a:cubicBezTo>
                  <a:pt x="2828" y="3252"/>
                  <a:pt x="2886" y="3262"/>
                  <a:pt x="3144" y="3312"/>
                </a:cubicBezTo>
                <a:lnTo>
                  <a:pt x="4200" y="3312"/>
                </a:lnTo>
                <a:cubicBezTo>
                  <a:pt x="4436" y="3184"/>
                  <a:pt x="4485" y="2704"/>
                  <a:pt x="4560" y="2544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8" name="Freeform 130">
            <a:extLst>
              <a:ext uri="{FF2B5EF4-FFF2-40B4-BE49-F238E27FC236}">
                <a16:creationId xmlns:a16="http://schemas.microsoft.com/office/drawing/2014/main" id="{825A293B-59C0-18EA-D562-B617207209BB}"/>
              </a:ext>
            </a:extLst>
          </p:cNvPr>
          <p:cNvSpPr>
            <a:spLocks/>
          </p:cNvSpPr>
          <p:nvPr/>
        </p:nvSpPr>
        <p:spPr bwMode="auto">
          <a:xfrm>
            <a:off x="1233488" y="1916113"/>
            <a:ext cx="6831012" cy="1247775"/>
          </a:xfrm>
          <a:custGeom>
            <a:avLst/>
            <a:gdLst>
              <a:gd name="T0" fmla="*/ 0 w 4536"/>
              <a:gd name="T1" fmla="*/ 2147483646 h 1946"/>
              <a:gd name="T2" fmla="*/ 2147483646 w 4536"/>
              <a:gd name="T3" fmla="*/ 2147483646 h 1946"/>
              <a:gd name="T4" fmla="*/ 2147483646 w 4536"/>
              <a:gd name="T5" fmla="*/ 2147483646 h 1946"/>
              <a:gd name="T6" fmla="*/ 2147483646 w 4536"/>
              <a:gd name="T7" fmla="*/ 2147483646 h 1946"/>
              <a:gd name="T8" fmla="*/ 2147483646 w 4536"/>
              <a:gd name="T9" fmla="*/ 2147483646 h 1946"/>
              <a:gd name="T10" fmla="*/ 2147483646 w 4536"/>
              <a:gd name="T11" fmla="*/ 2147483646 h 1946"/>
              <a:gd name="T12" fmla="*/ 2147483646 w 4536"/>
              <a:gd name="T13" fmla="*/ 2147483646 h 1946"/>
              <a:gd name="T14" fmla="*/ 2147483646 w 4536"/>
              <a:gd name="T15" fmla="*/ 2147483646 h 1946"/>
              <a:gd name="T16" fmla="*/ 2147483646 w 4536"/>
              <a:gd name="T17" fmla="*/ 2147483646 h 1946"/>
              <a:gd name="T18" fmla="*/ 2147483646 w 4536"/>
              <a:gd name="T19" fmla="*/ 2147483646 h 1946"/>
              <a:gd name="T20" fmla="*/ 2147483646 w 4536"/>
              <a:gd name="T21" fmla="*/ 2147483646 h 1946"/>
              <a:gd name="T22" fmla="*/ 2147483646 w 4536"/>
              <a:gd name="T23" fmla="*/ 2147483646 h 19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36"/>
              <a:gd name="T37" fmla="*/ 0 h 1946"/>
              <a:gd name="T38" fmla="*/ 4536 w 4536"/>
              <a:gd name="T39" fmla="*/ 1946 h 19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36" h="1946">
                <a:moveTo>
                  <a:pt x="0" y="1812"/>
                </a:moveTo>
                <a:cubicBezTo>
                  <a:pt x="62" y="1808"/>
                  <a:pt x="198" y="1946"/>
                  <a:pt x="372" y="1788"/>
                </a:cubicBezTo>
                <a:cubicBezTo>
                  <a:pt x="546" y="1630"/>
                  <a:pt x="824" y="1160"/>
                  <a:pt x="1044" y="864"/>
                </a:cubicBezTo>
                <a:cubicBezTo>
                  <a:pt x="1264" y="568"/>
                  <a:pt x="1500" y="0"/>
                  <a:pt x="1692" y="12"/>
                </a:cubicBezTo>
                <a:cubicBezTo>
                  <a:pt x="1884" y="24"/>
                  <a:pt x="2031" y="670"/>
                  <a:pt x="2196" y="936"/>
                </a:cubicBezTo>
                <a:cubicBezTo>
                  <a:pt x="2361" y="1202"/>
                  <a:pt x="2578" y="1488"/>
                  <a:pt x="2682" y="1611"/>
                </a:cubicBezTo>
                <a:lnTo>
                  <a:pt x="2823" y="1677"/>
                </a:lnTo>
                <a:cubicBezTo>
                  <a:pt x="2891" y="1705"/>
                  <a:pt x="2979" y="1749"/>
                  <a:pt x="3090" y="1779"/>
                </a:cubicBezTo>
                <a:cubicBezTo>
                  <a:pt x="3201" y="1809"/>
                  <a:pt x="3353" y="1842"/>
                  <a:pt x="3492" y="1860"/>
                </a:cubicBezTo>
                <a:cubicBezTo>
                  <a:pt x="3631" y="1878"/>
                  <a:pt x="3776" y="1878"/>
                  <a:pt x="3924" y="1884"/>
                </a:cubicBezTo>
                <a:cubicBezTo>
                  <a:pt x="4072" y="1890"/>
                  <a:pt x="4278" y="1927"/>
                  <a:pt x="4380" y="1899"/>
                </a:cubicBezTo>
                <a:cubicBezTo>
                  <a:pt x="4482" y="1871"/>
                  <a:pt x="4504" y="1754"/>
                  <a:pt x="4536" y="1716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9" name="Text Box 131">
            <a:extLst>
              <a:ext uri="{FF2B5EF4-FFF2-40B4-BE49-F238E27FC236}">
                <a16:creationId xmlns:a16="http://schemas.microsoft.com/office/drawing/2014/main" id="{24E9EC11-B2F3-4003-E8EC-A494391CD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1236663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40.000</a:t>
            </a:r>
          </a:p>
        </p:txBody>
      </p:sp>
      <p:grpSp>
        <p:nvGrpSpPr>
          <p:cNvPr id="130" name="Group 132">
            <a:extLst>
              <a:ext uri="{FF2B5EF4-FFF2-40B4-BE49-F238E27FC236}">
                <a16:creationId xmlns:a16="http://schemas.microsoft.com/office/drawing/2014/main" id="{7AF0FC39-DB7D-7716-A3FE-16AC2AE39937}"/>
              </a:ext>
            </a:extLst>
          </p:cNvPr>
          <p:cNvGrpSpPr>
            <a:grpSpLocks/>
          </p:cNvGrpSpPr>
          <p:nvPr/>
        </p:nvGrpSpPr>
        <p:grpSpPr bwMode="auto">
          <a:xfrm>
            <a:off x="942975" y="2332038"/>
            <a:ext cx="1298575" cy="304800"/>
            <a:chOff x="594" y="1121"/>
            <a:chExt cx="818" cy="192"/>
          </a:xfrm>
        </p:grpSpPr>
        <p:sp>
          <p:nvSpPr>
            <p:cNvPr id="131" name="Text Box 133">
              <a:extLst>
                <a:ext uri="{FF2B5EF4-FFF2-40B4-BE49-F238E27FC236}">
                  <a16:creationId xmlns:a16="http://schemas.microsoft.com/office/drawing/2014/main" id="{48210FE9-EFA3-4571-4CBE-A0D6DA99D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" y="1121"/>
              <a:ext cx="7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400">
                  <a:latin typeface="Arial" panose="020B0604020202020204" pitchFamily="34" charset="0"/>
                  <a:cs typeface="Arial" panose="020B0604020202020204" pitchFamily="34" charset="0"/>
                </a:rPr>
                <a:t>20.000</a:t>
              </a:r>
            </a:p>
          </p:txBody>
        </p:sp>
        <p:sp>
          <p:nvSpPr>
            <p:cNvPr id="132" name="Line 134">
              <a:extLst>
                <a:ext uri="{FF2B5EF4-FFF2-40B4-BE49-F238E27FC236}">
                  <a16:creationId xmlns:a16="http://schemas.microsoft.com/office/drawing/2014/main" id="{F5FFF739-D88A-AC22-F654-891F766BF1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1215"/>
              <a:ext cx="8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" name="Line 135">
            <a:extLst>
              <a:ext uri="{FF2B5EF4-FFF2-40B4-BE49-F238E27FC236}">
                <a16:creationId xmlns:a16="http://schemas.microsoft.com/office/drawing/2014/main" id="{E2BAE1CA-A584-A9C1-0BD0-819F4CAFC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1387475"/>
            <a:ext cx="1349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136">
            <a:extLst>
              <a:ext uri="{FF2B5EF4-FFF2-40B4-BE49-F238E27FC236}">
                <a16:creationId xmlns:a16="http://schemas.microsoft.com/office/drawing/2014/main" id="{8571EED8-90D5-B32F-FE15-BCA1381A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008438"/>
            <a:ext cx="7191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Frühjahr</a:t>
            </a:r>
          </a:p>
        </p:txBody>
      </p:sp>
      <p:sp>
        <p:nvSpPr>
          <p:cNvPr id="135" name="Rectangle 137">
            <a:extLst>
              <a:ext uri="{FF2B5EF4-FFF2-40B4-BE49-F238E27FC236}">
                <a16:creationId xmlns:a16="http://schemas.microsoft.com/office/drawing/2014/main" id="{D0158A80-3E73-C3FC-D657-C116EEA1F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008438"/>
            <a:ext cx="1085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Schwarmzeit</a:t>
            </a:r>
          </a:p>
        </p:txBody>
      </p:sp>
      <p:sp>
        <p:nvSpPr>
          <p:cNvPr id="136" name="Rectangle 138">
            <a:extLst>
              <a:ext uri="{FF2B5EF4-FFF2-40B4-BE49-F238E27FC236}">
                <a16:creationId xmlns:a16="http://schemas.microsoft.com/office/drawing/2014/main" id="{831FAD16-8ADF-64B2-0590-B8565D561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008438"/>
            <a:ext cx="712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Sommer</a:t>
            </a:r>
          </a:p>
        </p:txBody>
      </p:sp>
      <p:sp>
        <p:nvSpPr>
          <p:cNvPr id="137" name="Rectangle 139">
            <a:extLst>
              <a:ext uri="{FF2B5EF4-FFF2-40B4-BE49-F238E27FC236}">
                <a16:creationId xmlns:a16="http://schemas.microsoft.com/office/drawing/2014/main" id="{6EF4AE1A-4755-9138-9DBA-858F80A5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88" y="4227513"/>
            <a:ext cx="1258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August/September</a:t>
            </a:r>
          </a:p>
        </p:txBody>
      </p:sp>
      <p:sp>
        <p:nvSpPr>
          <p:cNvPr id="138" name="Rectangle 140">
            <a:extLst>
              <a:ext uri="{FF2B5EF4-FFF2-40B4-BE49-F238E27FC236}">
                <a16:creationId xmlns:a16="http://schemas.microsoft.com/office/drawing/2014/main" id="{56E17EBA-CE40-CA13-FD0C-77773EA05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4214813"/>
            <a:ext cx="1352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Oktober bis Februar</a:t>
            </a:r>
          </a:p>
        </p:txBody>
      </p:sp>
      <p:sp>
        <p:nvSpPr>
          <p:cNvPr id="139" name="Rectangle 141">
            <a:extLst>
              <a:ext uri="{FF2B5EF4-FFF2-40B4-BE49-F238E27FC236}">
                <a16:creationId xmlns:a16="http://schemas.microsoft.com/office/drawing/2014/main" id="{5906981A-58B4-48C9-A5CF-39EA45A54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240213"/>
            <a:ext cx="6842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März/April</a:t>
            </a:r>
          </a:p>
        </p:txBody>
      </p:sp>
      <p:sp>
        <p:nvSpPr>
          <p:cNvPr id="140" name="Rectangle 142">
            <a:extLst>
              <a:ext uri="{FF2B5EF4-FFF2-40B4-BE49-F238E27FC236}">
                <a16:creationId xmlns:a16="http://schemas.microsoft.com/office/drawing/2014/main" id="{385AA373-3034-9E35-8919-C9C1A5DB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0" y="4240213"/>
            <a:ext cx="5651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Mai/Juni</a:t>
            </a:r>
          </a:p>
        </p:txBody>
      </p:sp>
      <p:sp>
        <p:nvSpPr>
          <p:cNvPr id="141" name="Rectangle 143">
            <a:extLst>
              <a:ext uri="{FF2B5EF4-FFF2-40B4-BE49-F238E27FC236}">
                <a16:creationId xmlns:a16="http://schemas.microsoft.com/office/drawing/2014/main" id="{29418580-E90F-306A-69D0-81BF3A2E1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240213"/>
            <a:ext cx="590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panose="020B0604020202020204" pitchFamily="34" charset="0"/>
                <a:cs typeface="Arial" panose="020B0604020202020204" pitchFamily="34" charset="0"/>
              </a:rPr>
              <a:t>Juni/Aug</a:t>
            </a:r>
          </a:p>
        </p:txBody>
      </p:sp>
      <p:sp>
        <p:nvSpPr>
          <p:cNvPr id="142" name="Rectangle 144">
            <a:extLst>
              <a:ext uri="{FF2B5EF4-FFF2-40B4-BE49-F238E27FC236}">
                <a16:creationId xmlns:a16="http://schemas.microsoft.com/office/drawing/2014/main" id="{6BC495B7-2120-44D2-442A-F9B23A4B6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4581525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Altvölker ver-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einigen/einengen </a:t>
            </a:r>
          </a:p>
        </p:txBody>
      </p:sp>
      <p:sp>
        <p:nvSpPr>
          <p:cNvPr id="143" name="Rectangle 145">
            <a:extLst>
              <a:ext uri="{FF2B5EF4-FFF2-40B4-BE49-F238E27FC236}">
                <a16:creationId xmlns:a16="http://schemas.microsoft.com/office/drawing/2014/main" id="{AF632138-ED75-B188-07D9-C07EF1A93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687888"/>
            <a:ext cx="13335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</a:t>
            </a:r>
          </a:p>
        </p:txBody>
      </p:sp>
      <p:sp>
        <p:nvSpPr>
          <p:cNvPr id="144" name="Rectangle 146">
            <a:extLst>
              <a:ext uri="{FF2B5EF4-FFF2-40B4-BE49-F238E27FC236}">
                <a16:creationId xmlns:a16="http://schemas.microsoft.com/office/drawing/2014/main" id="{199B225B-2385-5C26-F69A-5F3BC6374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670550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Schwarmkontr./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verhinderung </a:t>
            </a:r>
          </a:p>
        </p:txBody>
      </p:sp>
      <p:sp>
        <p:nvSpPr>
          <p:cNvPr id="145" name="Rectangle 147">
            <a:extLst>
              <a:ext uri="{FF2B5EF4-FFF2-40B4-BE49-F238E27FC236}">
                <a16:creationId xmlns:a16="http://schemas.microsoft.com/office/drawing/2014/main" id="{D8627B2E-0EB9-BAE1-A694-4FD3F3140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581525"/>
            <a:ext cx="11509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Honigernte(n)</a:t>
            </a:r>
          </a:p>
        </p:txBody>
      </p:sp>
      <p:sp>
        <p:nvSpPr>
          <p:cNvPr id="146" name="Rectangle 148">
            <a:extLst>
              <a:ext uri="{FF2B5EF4-FFF2-40B4-BE49-F238E27FC236}">
                <a16:creationId xmlns:a16="http://schemas.microsoft.com/office/drawing/2014/main" id="{7F02735F-53AB-D152-6FAF-B3A338B4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8088"/>
            <a:ext cx="178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Drohnenbrut-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entnahmen</a:t>
            </a:r>
          </a:p>
        </p:txBody>
      </p:sp>
      <p:sp>
        <p:nvSpPr>
          <p:cNvPr id="147" name="Rectangle 149">
            <a:extLst>
              <a:ext uri="{FF2B5EF4-FFF2-40B4-BE49-F238E27FC236}">
                <a16:creationId xmlns:a16="http://schemas.microsoft.com/office/drawing/2014/main" id="{B57E9DB4-9EDC-928C-7F82-00CD108B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9025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Pflege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Jungvölker </a:t>
            </a:r>
          </a:p>
        </p:txBody>
      </p:sp>
      <p:sp>
        <p:nvSpPr>
          <p:cNvPr id="148" name="Rectangle 150">
            <a:extLst>
              <a:ext uri="{FF2B5EF4-FFF2-40B4-BE49-F238E27FC236}">
                <a16:creationId xmlns:a16="http://schemas.microsoft.com/office/drawing/2014/main" id="{0798CDE5-8D6C-EE50-0614-1F466E322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635625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49" name="Rectangle 151">
            <a:extLst>
              <a:ext uri="{FF2B5EF4-FFF2-40B4-BE49-F238E27FC236}">
                <a16:creationId xmlns:a16="http://schemas.microsoft.com/office/drawing/2014/main" id="{A4186FF2-060F-9184-E2AA-41FCE0ECF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424488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erweitern</a:t>
            </a:r>
          </a:p>
        </p:txBody>
      </p:sp>
      <p:sp>
        <p:nvSpPr>
          <p:cNvPr id="150" name="Rectangle 152">
            <a:extLst>
              <a:ext uri="{FF2B5EF4-FFF2-40B4-BE49-F238E27FC236}">
                <a16:creationId xmlns:a16="http://schemas.microsoft.com/office/drawing/2014/main" id="{49ACB0D5-6107-00DE-9D6E-034A7D893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91150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diagnose </a:t>
            </a:r>
          </a:p>
        </p:txBody>
      </p:sp>
      <p:sp>
        <p:nvSpPr>
          <p:cNvPr id="151" name="Rectangle 153">
            <a:extLst>
              <a:ext uri="{FF2B5EF4-FFF2-40B4-BE49-F238E27FC236}">
                <a16:creationId xmlns:a16="http://schemas.microsoft.com/office/drawing/2014/main" id="{E4CF26EC-3888-DD72-3D4D-5069F560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661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Gemülldiagnose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&amp; Bekämpfung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der Varroa-Milbe</a:t>
            </a:r>
          </a:p>
        </p:txBody>
      </p:sp>
      <p:sp>
        <p:nvSpPr>
          <p:cNvPr id="152" name="Rectangle 154">
            <a:extLst>
              <a:ext uri="{FF2B5EF4-FFF2-40B4-BE49-F238E27FC236}">
                <a16:creationId xmlns:a16="http://schemas.microsoft.com/office/drawing/2014/main" id="{CA979A5E-20E0-7BE8-DFC9-D580E0896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862638"/>
            <a:ext cx="1243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Baurahmen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geben</a:t>
            </a:r>
          </a:p>
        </p:txBody>
      </p:sp>
      <p:sp>
        <p:nvSpPr>
          <p:cNvPr id="153" name="Rectangle 155">
            <a:extLst>
              <a:ext uri="{FF2B5EF4-FFF2-40B4-BE49-F238E27FC236}">
                <a16:creationId xmlns:a16="http://schemas.microsoft.com/office/drawing/2014/main" id="{B32BD6B7-5D33-89E1-E603-DF178B1FB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6115050"/>
            <a:ext cx="1239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Königinnen-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aufzucht</a:t>
            </a:r>
          </a:p>
        </p:txBody>
      </p:sp>
      <p:sp>
        <p:nvSpPr>
          <p:cNvPr id="154" name="Rectangle 156">
            <a:extLst>
              <a:ext uri="{FF2B5EF4-FFF2-40B4-BE49-F238E27FC236}">
                <a16:creationId xmlns:a16="http://schemas.microsoft.com/office/drawing/2014/main" id="{AE2D61E5-D9B5-88D2-4F4A-30D9C7BEB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3773488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Völkerführung in</a:t>
            </a:r>
          </a:p>
        </p:txBody>
      </p:sp>
      <p:sp>
        <p:nvSpPr>
          <p:cNvPr id="155" name="Rectangle 158">
            <a:extLst>
              <a:ext uri="{FF2B5EF4-FFF2-40B4-BE49-F238E27FC236}">
                <a16:creationId xmlns:a16="http://schemas.microsoft.com/office/drawing/2014/main" id="{17185211-04C4-50E2-4544-E4258830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848100"/>
            <a:ext cx="1597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Spätsommerpflege</a:t>
            </a:r>
          </a:p>
        </p:txBody>
      </p:sp>
      <p:sp>
        <p:nvSpPr>
          <p:cNvPr id="156" name="Rectangle 159">
            <a:extLst>
              <a:ext uri="{FF2B5EF4-FFF2-40B4-BE49-F238E27FC236}">
                <a16:creationId xmlns:a16="http://schemas.microsoft.com/office/drawing/2014/main" id="{C873B6CF-CA12-86B9-23A6-9022E09F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3863975"/>
            <a:ext cx="1250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Überwinterung</a:t>
            </a:r>
          </a:p>
        </p:txBody>
      </p:sp>
      <p:sp>
        <p:nvSpPr>
          <p:cNvPr id="157" name="Rectangle 160">
            <a:extLst>
              <a:ext uri="{FF2B5EF4-FFF2-40B4-BE49-F238E27FC236}">
                <a16:creationId xmlns:a16="http://schemas.microsoft.com/office/drawing/2014/main" id="{E96E86FA-59CF-F8CC-E68D-3C1F40821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5026025"/>
            <a:ext cx="14398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dabei alten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Wabenbau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entfernen</a:t>
            </a:r>
          </a:p>
        </p:txBody>
      </p:sp>
      <p:sp>
        <p:nvSpPr>
          <p:cNvPr id="158" name="Rectangle 161">
            <a:extLst>
              <a:ext uri="{FF2B5EF4-FFF2-40B4-BE49-F238E27FC236}">
                <a16:creationId xmlns:a16="http://schemas.microsoft.com/office/drawing/2014/main" id="{70171D2D-560D-E40F-49CE-B4ACFC48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326188"/>
            <a:ext cx="15986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auffüttern</a:t>
            </a:r>
          </a:p>
        </p:txBody>
      </p:sp>
      <p:sp>
        <p:nvSpPr>
          <p:cNvPr id="159" name="Rectangle 162">
            <a:extLst>
              <a:ext uri="{FF2B5EF4-FFF2-40B4-BE49-F238E27FC236}">
                <a16:creationId xmlns:a16="http://schemas.microsoft.com/office/drawing/2014/main" id="{FE565524-B573-47B9-AFCD-85DA8F35C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458152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Futtervorrat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  überprüfen</a:t>
            </a:r>
          </a:p>
        </p:txBody>
      </p:sp>
      <p:sp>
        <p:nvSpPr>
          <p:cNvPr id="160" name="Rectangle 163">
            <a:extLst>
              <a:ext uri="{FF2B5EF4-FFF2-40B4-BE49-F238E27FC236}">
                <a16:creationId xmlns:a16="http://schemas.microsoft.com/office/drawing/2014/main" id="{629AD67A-7806-C070-C206-1F8E48A19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5013325"/>
            <a:ext cx="1295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Volks-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stärken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ausgleichen</a:t>
            </a:r>
          </a:p>
        </p:txBody>
      </p:sp>
      <p:sp>
        <p:nvSpPr>
          <p:cNvPr id="161" name="Text Box 164">
            <a:extLst>
              <a:ext uri="{FF2B5EF4-FFF2-40B4-BE49-F238E27FC236}">
                <a16:creationId xmlns:a16="http://schemas.microsoft.com/office/drawing/2014/main" id="{D8D43B5F-E8F2-7B44-65F2-F22077814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3" y="6416675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>
                <a:latin typeface="Arial" panose="020B0604020202020204" pitchFamily="34" charset="0"/>
                <a:cs typeface="Arial" panose="020B0604020202020204" pitchFamily="34" charset="0"/>
              </a:rPr>
              <a:t>verändert nach G.Liebig, Einfach imkern, Eigenverlag</a:t>
            </a:r>
          </a:p>
        </p:txBody>
      </p:sp>
      <p:sp>
        <p:nvSpPr>
          <p:cNvPr id="162" name="Line 165">
            <a:extLst>
              <a:ext uri="{FF2B5EF4-FFF2-40B4-BE49-F238E27FC236}">
                <a16:creationId xmlns:a16="http://schemas.microsoft.com/office/drawing/2014/main" id="{C85AD895-C1B7-78BA-EB19-025C2F25F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50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3" name="Line 166">
            <a:extLst>
              <a:ext uri="{FF2B5EF4-FFF2-40B4-BE49-F238E27FC236}">
                <a16:creationId xmlns:a16="http://schemas.microsoft.com/office/drawing/2014/main" id="{3AA0A60A-81F7-513C-E7E0-7441BF0B6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" name="Line 167">
            <a:extLst>
              <a:ext uri="{FF2B5EF4-FFF2-40B4-BE49-F238E27FC236}">
                <a16:creationId xmlns:a16="http://schemas.microsoft.com/office/drawing/2014/main" id="{61E7DD48-1BBF-A8C6-151B-1979BE569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5" name="Line 168">
            <a:extLst>
              <a:ext uri="{FF2B5EF4-FFF2-40B4-BE49-F238E27FC236}">
                <a16:creationId xmlns:a16="http://schemas.microsoft.com/office/drawing/2014/main" id="{233BDF46-6435-C27F-5A6F-0435AEA36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4178300"/>
            <a:ext cx="0" cy="25558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6" name="Rectangle 169">
            <a:extLst>
              <a:ext uri="{FF2B5EF4-FFF2-40B4-BE49-F238E27FC236}">
                <a16:creationId xmlns:a16="http://schemas.microsoft.com/office/drawing/2014/main" id="{592FB351-E02F-3F69-2736-0EA0C3FF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08725"/>
            <a:ext cx="1243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Winterfutter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 entnehmen</a:t>
            </a:r>
          </a:p>
        </p:txBody>
      </p:sp>
      <p:sp>
        <p:nvSpPr>
          <p:cNvPr id="167" name="Rectangle 170">
            <a:extLst>
              <a:ext uri="{FF2B5EF4-FFF2-40B4-BE49-F238E27FC236}">
                <a16:creationId xmlns:a16="http://schemas.microsoft.com/office/drawing/2014/main" id="{5E379BB0-32B3-B57D-253E-6AF0294C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581525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o"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Schröpfen für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  Jungvolkbildung</a:t>
            </a:r>
          </a:p>
        </p:txBody>
      </p:sp>
      <p:sp>
        <p:nvSpPr>
          <p:cNvPr id="168" name="Rectangle 181">
            <a:extLst>
              <a:ext uri="{FF2B5EF4-FFF2-40B4-BE49-F238E27FC236}">
                <a16:creationId xmlns:a16="http://schemas.microsoft.com/office/drawing/2014/main" id="{449221D8-40C9-5493-9A6E-33AB3DC4B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644900"/>
            <a:ext cx="7019925" cy="3213100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sp>
        <p:nvSpPr>
          <p:cNvPr id="169" name="Rectangle 184">
            <a:extLst>
              <a:ext uri="{FF2B5EF4-FFF2-40B4-BE49-F238E27FC236}">
                <a16:creationId xmlns:a16="http://schemas.microsoft.com/office/drawing/2014/main" id="{4053A1BD-D461-ABA0-86D7-161F5E54F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661025"/>
            <a:ext cx="1296987" cy="1196975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de-DE" altLang="de-DE" sz="1400">
              <a:latin typeface="Arial  "/>
            </a:endParaRPr>
          </a:p>
        </p:txBody>
      </p:sp>
      <p:grpSp>
        <p:nvGrpSpPr>
          <p:cNvPr id="170" name="Group 190">
            <a:extLst>
              <a:ext uri="{FF2B5EF4-FFF2-40B4-BE49-F238E27FC236}">
                <a16:creationId xmlns:a16="http://schemas.microsoft.com/office/drawing/2014/main" id="{D0C49EBA-4F4B-9838-1763-FB9CFE5F0E94}"/>
              </a:ext>
            </a:extLst>
          </p:cNvPr>
          <p:cNvGrpSpPr>
            <a:grpSpLocks/>
          </p:cNvGrpSpPr>
          <p:nvPr/>
        </p:nvGrpSpPr>
        <p:grpSpPr bwMode="auto">
          <a:xfrm>
            <a:off x="1162050" y="1712913"/>
            <a:ext cx="842963" cy="4754562"/>
            <a:chOff x="732" y="1079"/>
            <a:chExt cx="531" cy="2995"/>
          </a:xfrm>
        </p:grpSpPr>
        <p:sp>
          <p:nvSpPr>
            <p:cNvPr id="171" name="Line 173">
              <a:extLst>
                <a:ext uri="{FF2B5EF4-FFF2-40B4-BE49-F238E27FC236}">
                  <a16:creationId xmlns:a16="http://schemas.microsoft.com/office/drawing/2014/main" id="{F9CC073B-15FF-9B70-C502-E307C703B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" y="1079"/>
              <a:ext cx="0" cy="2995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72" name="Group 189">
              <a:extLst>
                <a:ext uri="{FF2B5EF4-FFF2-40B4-BE49-F238E27FC236}">
                  <a16:creationId xmlns:a16="http://schemas.microsoft.com/office/drawing/2014/main" id="{7F54F224-113A-7DDF-DC67-ABD4D9429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0" y="2424"/>
              <a:ext cx="523" cy="347"/>
              <a:chOff x="-262" y="2608"/>
              <a:chExt cx="523" cy="347"/>
            </a:xfrm>
          </p:grpSpPr>
          <p:sp>
            <p:nvSpPr>
              <p:cNvPr id="173" name="Rectangle 174">
                <a:extLst>
                  <a:ext uri="{FF2B5EF4-FFF2-40B4-BE49-F238E27FC236}">
                    <a16:creationId xmlns:a16="http://schemas.microsoft.com/office/drawing/2014/main" id="{E1108E76-0298-0CBC-96C4-FEB31931B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54" y="2608"/>
                <a:ext cx="508" cy="347"/>
              </a:xfrm>
              <a:prstGeom prst="rect">
                <a:avLst/>
              </a:prstGeom>
              <a:solidFill>
                <a:srgbClr val="000080"/>
              </a:solidFill>
              <a:ln w="381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de-DE" altLang="de-DE" sz="1400">
                  <a:latin typeface="Arial  "/>
                </a:endParaRPr>
              </a:p>
            </p:txBody>
          </p:sp>
          <p:sp>
            <p:nvSpPr>
              <p:cNvPr id="174" name="Text Box 175">
                <a:extLst>
                  <a:ext uri="{FF2B5EF4-FFF2-40B4-BE49-F238E27FC236}">
                    <a16:creationId xmlns:a16="http://schemas.microsoft.com/office/drawing/2014/main" id="{2599423B-0B23-E088-C162-EF0B9C2C92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62" y="2614"/>
                <a:ext cx="523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de-DE" altLang="de-DE" sz="1400" b="1">
                    <a:solidFill>
                      <a:srgbClr val="FFEB97"/>
                    </a:solidFill>
                    <a:latin typeface="Arial" panose="020B0604020202020204" pitchFamily="34" charset="0"/>
                  </a:rPr>
                  <a:t>Anfang März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6777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3719</Words>
  <Application>Microsoft Office PowerPoint</Application>
  <PresentationFormat>Bildschirmpräsentation (4:3)</PresentationFormat>
  <Paragraphs>1190</Paragraphs>
  <Slides>79</Slides>
  <Notes>0</Notes>
  <HiddenSlides>6</HiddenSlides>
  <MMClips>3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90" baseType="lpstr">
      <vt:lpstr>Aptos</vt:lpstr>
      <vt:lpstr>Arial</vt:lpstr>
      <vt:lpstr>Arial  </vt:lpstr>
      <vt:lpstr>Arial Black</vt:lpstr>
      <vt:lpstr>Courier New</vt:lpstr>
      <vt:lpstr>Felix Titling</vt:lpstr>
      <vt:lpstr>Monotype Corsiva</vt:lpstr>
      <vt:lpstr>Symbol</vt:lpstr>
      <vt:lpstr>Times New Roman</vt:lpstr>
      <vt:lpstr>Wingdings</vt:lpstr>
      <vt:lpstr>Office</vt:lpstr>
      <vt:lpstr>Grundlagen der Imkerei</vt:lpstr>
      <vt:lpstr>Termine</vt:lpstr>
      <vt:lpstr>Tagesablauf</vt:lpstr>
      <vt:lpstr>Phänologischer Kalender</vt:lpstr>
      <vt:lpstr>Aktivitäten im Jahresverlauf</vt:lpstr>
      <vt:lpstr>Völkerführung im Jahresverlauf</vt:lpstr>
      <vt:lpstr>Tagesablauf</vt:lpstr>
      <vt:lpstr>Völkerführung im Winter</vt:lpstr>
      <vt:lpstr>Völkerführung im Jahresverlauf</vt:lpstr>
      <vt:lpstr>Völkerführung im Frühjahr</vt:lpstr>
      <vt:lpstr>Völkerführung im Frühjahr</vt:lpstr>
      <vt:lpstr>Völkerführung im Frühjahr</vt:lpstr>
      <vt:lpstr>Völkerführung im Frühjahr</vt:lpstr>
      <vt:lpstr>Völkerführung im Frühjahr</vt:lpstr>
      <vt:lpstr>Völkerführung im Frühjahr</vt:lpstr>
      <vt:lpstr>Völkerführung im Frühjahr</vt:lpstr>
      <vt:lpstr>Völkerführung im Frühjahr</vt:lpstr>
      <vt:lpstr>Tagesablauf</vt:lpstr>
      <vt:lpstr>Varroa – Bedrohung für die Imkerei</vt:lpstr>
      <vt:lpstr>Varroa – Bedrohung für die Imkerei</vt:lpstr>
      <vt:lpstr>Varroa – Bedrohung für die Imkerei</vt:lpstr>
      <vt:lpstr>PowerPoint-Präsentation</vt:lpstr>
      <vt:lpstr>Varroakonzept im Überblick</vt:lpstr>
      <vt:lpstr>Tagesablauf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in Schwarmzeit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Völkerführung zur Honigernte</vt:lpstr>
      <vt:lpstr>Spätsommerpflege</vt:lpstr>
      <vt:lpstr>Spätsommerpflege</vt:lpstr>
      <vt:lpstr>Spätsommerpflege</vt:lpstr>
      <vt:lpstr>Spätsommerpflege</vt:lpstr>
      <vt:lpstr>Spätsommerpflege</vt:lpstr>
      <vt:lpstr>Spätsommerpflege</vt:lpstr>
      <vt:lpstr>Spätsommerpflege</vt:lpstr>
      <vt:lpstr>Spätsommerpflege</vt:lpstr>
      <vt:lpstr>Spätsommerpflege</vt:lpstr>
      <vt:lpstr>Völkerführung im Winter</vt:lpstr>
      <vt:lpstr>Überwinterung</vt:lpstr>
      <vt:lpstr>Überwinterung</vt:lpstr>
      <vt:lpstr>Überwinterung</vt:lpstr>
      <vt:lpstr>Überwinterung</vt:lpstr>
      <vt:lpstr>Überwinterung</vt:lpstr>
      <vt:lpstr>Überwinterung</vt:lpstr>
      <vt:lpstr>Überwinterung</vt:lpstr>
      <vt:lpstr>Entwicklungszeiten der Bienenwesen</vt:lpstr>
      <vt:lpstr>Imkergrundausrüstung</vt:lpstr>
      <vt:lpstr>Bienenbeuten</vt:lpstr>
      <vt:lpstr>Grundausstattung – welche Beute?</vt:lpstr>
      <vt:lpstr>Grundausstattung – welche Beute?</vt:lpstr>
      <vt:lpstr>Kosten für die Grundausstattung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Markus Strauß</dc:creator>
  <cp:lastModifiedBy>Markus Strauß</cp:lastModifiedBy>
  <cp:revision>44</cp:revision>
  <dcterms:created xsi:type="dcterms:W3CDTF">2025-02-19T13:24:41Z</dcterms:created>
  <dcterms:modified xsi:type="dcterms:W3CDTF">2025-03-07T09:16:34Z</dcterms:modified>
</cp:coreProperties>
</file>